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4" r:id="rId3"/>
    <p:sldId id="275" r:id="rId4"/>
    <p:sldId id="272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4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F91907C-6CBD-47F8-9F52-A5AB574FC1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09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14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DA3BBE8-7558-4076-8DEE-83087F5FC6C7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41DBD0C-DA53-44D6-966C-A86349138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27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6CCA256-979A-4572-BF24-D848C07578C3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2252ACE-F7EF-47EE-922F-20385A06B6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17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44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4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79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9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C86591-6797-4676-97C9-9BEF98DC3BB3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6CA34C0-1979-4E6F-BB77-449AC3BBDF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26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14E212F-5AA2-4655-9B25-758CF144A4F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954E8F-980F-4DC9-9892-255E715F4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7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3C39EAD-C024-428A-B024-B2D15B7DD874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01571F6-5E13-449B-8864-930FF53379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97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BCAD8CC-4926-437E-ADFF-8A6F1B893C92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C5B73F2-9DF6-464D-8311-EFD972D807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3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Network Programming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Essential Java Concepts</a:t>
            </a:r>
          </a:p>
          <a:p>
            <a:pPr lvl="1" eaLnBrk="1" hangingPunct="1"/>
            <a:r>
              <a:rPr lang="en-US" altLang="en-US" smtClean="0"/>
              <a:t>Syntax, Grammar, Formatting, .</a:t>
            </a:r>
          </a:p>
          <a:p>
            <a:pPr eaLnBrk="1" hangingPunct="1"/>
            <a:r>
              <a:rPr lang="en-US" altLang="en-US" smtClean="0"/>
              <a:t>Today’s Practical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Chapters 3, 4, 5, 6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Java Exercises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Essential Java Principles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Today is about becoming comfortable/familiar with the Java Programming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55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Wingdings 3</vt:lpstr>
      <vt:lpstr>Default Design</vt:lpstr>
      <vt:lpstr>Network Programming</vt:lpstr>
      <vt:lpstr>Outline</vt:lpstr>
      <vt:lpstr>This Week</vt:lpstr>
      <vt:lpstr>Summary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104</cp:revision>
  <dcterms:created xsi:type="dcterms:W3CDTF">1601-01-01T00:00:00Z</dcterms:created>
  <dcterms:modified xsi:type="dcterms:W3CDTF">2017-10-28T07:21:19Z</dcterms:modified>
</cp:coreProperties>
</file>