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5" r:id="rId4"/>
    <p:sldId id="272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4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3DACB72-36F2-40BF-AE7B-D11AE6F00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28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7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6507012-4F97-40D8-B1A7-614B40BFCF5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14A701C-293E-4739-890E-9BE85D927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3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7ACD45-3406-4C46-A927-22C469CC5ED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4A48213-3941-43FE-AB68-3E25BC10F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3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72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C3A0CD3-234C-4658-961D-B43690ADB36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2D70005-AB79-4200-84F6-785BD13C2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7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5E22673-1D0F-4FFC-89FA-7C9D928A1B8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4B5BAD-3A67-4236-BD36-7E756B9220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0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F1D733D-CBF8-4804-99C7-0F0AF7F8F81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40BBA4-8BE6-4822-A67B-A0D4FF7A0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7B28F96-04AB-40DD-A112-9EBD77D0192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E9779B-6AD8-4FDA-A6F4-0E7D03B26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04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Revision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Essential Java Concepts</a:t>
            </a:r>
          </a:p>
          <a:p>
            <a:pPr lvl="1" eaLnBrk="1" hangingPunct="1"/>
            <a:r>
              <a:rPr lang="en-US" altLang="en-US" smtClean="0"/>
              <a:t>Syntax, Grammar, Formatting, .</a:t>
            </a:r>
          </a:p>
          <a:p>
            <a:pPr eaLnBrk="1" hangingPunct="1"/>
            <a:r>
              <a:rPr lang="en-US" altLang="en-US" smtClean="0"/>
              <a:t>Today’s Practical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Chapters 3, 4, 5, 6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Overview Essential Java Principles</a:t>
            </a:r>
          </a:p>
          <a:p>
            <a:r>
              <a:rPr lang="en-GB" altLang="en-US" smtClean="0"/>
              <a:t>Hands-On/Practical</a:t>
            </a:r>
          </a:p>
          <a:p>
            <a:r>
              <a:rPr lang="en-GB" altLang="en-US" smtClean="0"/>
              <a:t>Today is about becoming comfortable/familiar with the Java Programming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 3</vt:lpstr>
      <vt:lpstr>Default Design</vt:lpstr>
      <vt:lpstr>Revision</vt:lpstr>
      <vt:lpstr>Outline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104</cp:revision>
  <dcterms:created xsi:type="dcterms:W3CDTF">1601-01-01T00:00:00Z</dcterms:created>
  <dcterms:modified xsi:type="dcterms:W3CDTF">2017-10-28T07:21:29Z</dcterms:modified>
</cp:coreProperties>
</file>