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7" r:id="rId2"/>
    <p:sldId id="274" r:id="rId3"/>
    <p:sldId id="312" r:id="rId4"/>
    <p:sldId id="293" r:id="rId5"/>
    <p:sldId id="31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4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72" r:id="rId26"/>
    <p:sldId id="291" r:id="rId27"/>
    <p:sldId id="26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77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traces the execution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86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554</Words>
  <Application>Microsoft Office PowerPoint</Application>
  <PresentationFormat>On-screen Show (4:3)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Wingdings 3</vt:lpstr>
      <vt:lpstr>Default Design</vt:lpstr>
      <vt:lpstr>Notation Part 2</vt:lpstr>
      <vt:lpstr>Outline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128</cp:revision>
  <dcterms:created xsi:type="dcterms:W3CDTF">1601-01-01T00:00:00Z</dcterms:created>
  <dcterms:modified xsi:type="dcterms:W3CDTF">2017-10-29T15:30:12Z</dcterms:modified>
</cp:coreProperties>
</file>