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74" r:id="rId3"/>
    <p:sldId id="277" r:id="rId4"/>
    <p:sldId id="275" r:id="rId5"/>
    <p:sldId id="272" r:id="rId6"/>
    <p:sldId id="268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Principals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5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Comprehensive Edition (Additional Chapters)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Graphical Principles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Graphics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5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3</vt:lpstr>
      <vt:lpstr>Default Design</vt:lpstr>
      <vt:lpstr>Graphics</vt:lpstr>
      <vt:lpstr>Outline</vt:lpstr>
      <vt:lpstr>PowerPoint Presentation</vt:lpstr>
      <vt:lpstr>This Week</vt:lpstr>
      <vt:lpstr>Summary</vt:lpstr>
      <vt:lpstr>Questions/Discussion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108</cp:revision>
  <dcterms:created xsi:type="dcterms:W3CDTF">1601-01-01T00:00:00Z</dcterms:created>
  <dcterms:modified xsi:type="dcterms:W3CDTF">2017-11-05T10:32:14Z</dcterms:modified>
</cp:coreProperties>
</file>