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7" r:id="rId2"/>
    <p:sldId id="274" r:id="rId3"/>
    <p:sldId id="276" r:id="rId4"/>
    <p:sldId id="275" r:id="rId5"/>
    <p:sldId id="272" r:id="rId6"/>
    <p:sldId id="268" r:id="rId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B8BBBF"/>
    <a:srgbClr val="8BBABE"/>
    <a:srgbClr val="E62D33"/>
    <a:srgbClr val="394E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02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smtClean="0"/>
              <a:t>Click to edit Master text styles</a:t>
            </a:r>
          </a:p>
          <a:p>
            <a:pPr lvl="1"/>
            <a:r>
              <a:rPr lang="en-US" altLang="en-US" noProof="0" smtClean="0"/>
              <a:t>Second level</a:t>
            </a:r>
          </a:p>
          <a:p>
            <a:pPr lvl="2"/>
            <a:r>
              <a:rPr lang="en-US" altLang="en-US" noProof="0" smtClean="0"/>
              <a:t>Third level</a:t>
            </a:r>
          </a:p>
          <a:p>
            <a:pPr lvl="3"/>
            <a:r>
              <a:rPr lang="en-US" altLang="en-US" noProof="0" smtClean="0"/>
              <a:t>Fourth level</a:t>
            </a:r>
          </a:p>
          <a:p>
            <a:pPr lvl="4"/>
            <a:r>
              <a:rPr lang="en-US" alt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7679EAB5-9C0B-4429-90B3-C35A9BD8E7A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58818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0116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381C10D9-9DC4-4E15-B8FE-377B5F73B377}" type="datetime1">
              <a:rPr lang="en-US" altLang="en-US"/>
              <a:pPr>
                <a:defRPr/>
              </a:pPr>
              <a:t>11/5/2017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37BB0A2A-D0FC-4CFB-A399-4B30D106D4F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8247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A7726A88-B80A-46B3-A8D9-310D740473DD}" type="datetime1">
              <a:rPr lang="en-US" altLang="en-US"/>
              <a:pPr>
                <a:defRPr/>
              </a:pPr>
              <a:t>11/5/2017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F3E7CCCC-3643-4601-B638-3DD1567B225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7176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73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68047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088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5086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8A8DFE33-594F-4FF8-A34B-EB809731F71A}" type="datetime1">
              <a:rPr lang="en-US" altLang="en-US"/>
              <a:pPr>
                <a:defRPr/>
              </a:pPr>
              <a:t>11/5/2017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F5BACFD0-88BA-4774-9F87-AB347DFB354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8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399D8A45-ECD9-4486-B31C-034ECC41F1CE}" type="datetime1">
              <a:rPr lang="en-US" altLang="en-US"/>
              <a:pPr>
                <a:defRPr/>
              </a:pPr>
              <a:t>11/5/2017</a:t>
            </a:fld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0EAAF8E8-A767-478A-B304-43ACDE0C4E9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00672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83CFDF21-D11A-453E-95B6-36582C12E021}" type="datetime1">
              <a:rPr lang="en-US" altLang="en-US"/>
              <a:pPr>
                <a:defRPr/>
              </a:pPr>
              <a:t>11/5/2017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96179569-D6C6-4270-B539-A2D73C8A8A2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06174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8C844861-C096-4CC2-9522-840808503503}" type="datetime1">
              <a:rPr lang="en-US" altLang="en-US"/>
              <a:pPr>
                <a:defRPr/>
              </a:pPr>
              <a:t>11/5/2017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C1B18729-310B-4136-8BE8-53A5DE6107C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05126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59" r:id="rId1"/>
    <p:sldLayoutId id="2147483860" r:id="rId2"/>
    <p:sldLayoutId id="2147483861" r:id="rId3"/>
    <p:sldLayoutId id="2147483862" r:id="rId4"/>
    <p:sldLayoutId id="2147483863" r:id="rId5"/>
    <p:sldLayoutId id="2147483864" r:id="rId6"/>
    <p:sldLayoutId id="2147483865" r:id="rId7"/>
    <p:sldLayoutId id="2147483866" r:id="rId8"/>
    <p:sldLayoutId id="2147483867" r:id="rId9"/>
    <p:sldLayoutId id="2147483868" r:id="rId10"/>
    <p:sldLayoutId id="214748386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B8BBBF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B8BBBF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B8BBBF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B8BBBF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13"/>
        </a:buBlip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 3" panose="05040102010807070707" pitchFamily="18" charset="2"/>
        <a:buChar char="w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Common Classes</a:t>
            </a:r>
            <a:endParaRPr lang="en-GB" altLang="en-US" dirty="0" smtClean="0"/>
          </a:p>
        </p:txBody>
      </p:sp>
      <p:sp>
        <p:nvSpPr>
          <p:cNvPr id="9219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Object Orientated Programming in Java</a:t>
            </a:r>
          </a:p>
        </p:txBody>
      </p:sp>
      <p:sp>
        <p:nvSpPr>
          <p:cNvPr id="9220" name="TextBox 2"/>
          <p:cNvSpPr txBox="1">
            <a:spLocks noChangeArrowheads="1"/>
          </p:cNvSpPr>
          <p:nvPr/>
        </p:nvSpPr>
        <p:spPr bwMode="auto">
          <a:xfrm>
            <a:off x="3124200" y="4572000"/>
            <a:ext cx="27717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 3" panose="05040102010807070707" pitchFamily="18" charset="2"/>
              <a:buChar char="w"/>
              <a:defRPr sz="28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2400">
                <a:solidFill>
                  <a:schemeClr val="bg2"/>
                </a:solidFill>
                <a:latin typeface="Times New Roman" panose="02020603050405020304" pitchFamily="18" charset="0"/>
              </a:rPr>
              <a:t>Benjamin Kenwright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Outline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772400" cy="4572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Essential </a:t>
            </a:r>
            <a:r>
              <a:rPr lang="en-US" altLang="en-US" dirty="0" smtClean="0"/>
              <a:t>Common Classes in Java</a:t>
            </a:r>
          </a:p>
          <a:p>
            <a:pPr eaLnBrk="1" hangingPunct="1"/>
            <a:r>
              <a:rPr lang="en-US" altLang="en-US" dirty="0" smtClean="0"/>
              <a:t>Today’s </a:t>
            </a:r>
            <a:r>
              <a:rPr lang="en-US" altLang="en-US" dirty="0" smtClean="0"/>
              <a:t>Practical</a:t>
            </a:r>
          </a:p>
          <a:p>
            <a:pPr eaLnBrk="1" hangingPunct="1"/>
            <a:r>
              <a:rPr lang="en-US" altLang="en-US" dirty="0" smtClean="0"/>
              <a:t>Review/Discussion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3476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This Week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dirty="0" smtClean="0"/>
              <a:t>Read </a:t>
            </a:r>
            <a:r>
              <a:rPr lang="en-GB" altLang="en-US" dirty="0"/>
              <a:t>Associated </a:t>
            </a:r>
            <a:r>
              <a:rPr lang="en-GB" altLang="en-US" dirty="0" smtClean="0"/>
              <a:t>Chapters</a:t>
            </a:r>
            <a:endParaRPr lang="en-GB" altLang="en-US" dirty="0" smtClean="0"/>
          </a:p>
          <a:p>
            <a:r>
              <a:rPr lang="en-GB" altLang="en-US" dirty="0" smtClean="0"/>
              <a:t>Review Slides</a:t>
            </a:r>
          </a:p>
          <a:p>
            <a:r>
              <a:rPr lang="en-GB" altLang="en-US" dirty="0" smtClean="0"/>
              <a:t>Java Exercises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Summary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dirty="0" smtClean="0"/>
              <a:t>Overview Essential Java </a:t>
            </a:r>
            <a:r>
              <a:rPr lang="en-GB" altLang="en-US" dirty="0" smtClean="0"/>
              <a:t>Classes</a:t>
            </a:r>
            <a:endParaRPr lang="en-GB" altLang="en-US" dirty="0" smtClean="0"/>
          </a:p>
          <a:p>
            <a:r>
              <a:rPr lang="en-GB" altLang="en-US" dirty="0" smtClean="0"/>
              <a:t>Hands-On/Practical</a:t>
            </a:r>
          </a:p>
          <a:p>
            <a:r>
              <a:rPr lang="en-GB" altLang="en-US" dirty="0" smtClean="0"/>
              <a:t>Today is about </a:t>
            </a:r>
            <a:r>
              <a:rPr lang="en-GB" altLang="en-US" dirty="0" smtClean="0"/>
              <a:t>becoming familiar with Common Classes </a:t>
            </a:r>
            <a:r>
              <a:rPr lang="en-GB" altLang="en-US" smtClean="0"/>
              <a:t>in Java</a:t>
            </a:r>
            <a:endParaRPr lang="en-GB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Questions/Discussion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GB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FF"/>
      </a:dk2>
      <a:lt2>
        <a:srgbClr val="FFFF00"/>
      </a:lt2>
      <a:accent1>
        <a:srgbClr val="FF9900"/>
      </a:accent1>
      <a:accent2>
        <a:srgbClr val="00FFFF"/>
      </a:accent2>
      <a:accent3>
        <a:srgbClr val="AAAAFF"/>
      </a:accent3>
      <a:accent4>
        <a:srgbClr val="DADADA"/>
      </a:accent4>
      <a:accent5>
        <a:srgbClr val="FFCAAA"/>
      </a:accent5>
      <a:accent6>
        <a:srgbClr val="00E7E7"/>
      </a:accent6>
      <a:hlink>
        <a:srgbClr val="FF0000"/>
      </a:hlink>
      <a:folHlink>
        <a:srgbClr val="969696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267</TotalTime>
  <Words>44</Words>
  <Application>Microsoft Office PowerPoint</Application>
  <PresentationFormat>On-screen Show (4:3)</PresentationFormat>
  <Paragraphs>16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Times New Roman</vt:lpstr>
      <vt:lpstr>Wingdings 3</vt:lpstr>
      <vt:lpstr>Default Design</vt:lpstr>
      <vt:lpstr>Common Classes</vt:lpstr>
      <vt:lpstr>Outline</vt:lpstr>
      <vt:lpstr>PowerPoint Presentation</vt:lpstr>
      <vt:lpstr>This Week</vt:lpstr>
      <vt:lpstr>Summary</vt:lpstr>
      <vt:lpstr>Questions/Discussion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Computer</cp:lastModifiedBy>
  <cp:revision>106</cp:revision>
  <dcterms:created xsi:type="dcterms:W3CDTF">1601-01-01T00:00:00Z</dcterms:created>
  <dcterms:modified xsi:type="dcterms:W3CDTF">2017-11-05T10:33:08Z</dcterms:modified>
</cp:coreProperties>
</file>