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7" r:id="rId2"/>
    <p:sldId id="274" r:id="rId3"/>
    <p:sldId id="276" r:id="rId4"/>
    <p:sldId id="275" r:id="rId5"/>
    <p:sldId id="272" r:id="rId6"/>
    <p:sldId id="268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F75B449-94A8-40E8-8AE4-2B4CC9978B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23936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87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F7B8720-517D-44D5-A386-AA5B2CB28563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C8273AF-0376-450C-B9DB-B743DF6846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11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BE53BD1-C560-49B3-828B-EDDFBC4EF2A0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ACFBD7A-8702-4166-8028-7542F58BCF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434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08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82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26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67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C5E8994-F1B6-48C0-A0FC-E1A1BA6071EA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0BA9B3C-8AB9-4F2B-847B-099FBDEEBE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968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7025CBD-A594-4A52-A2CE-B4E5769EFFD7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6D6CB41-F23C-4691-9396-1199B5745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76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2F7665E-C4E0-4CC3-AE22-5D7BA78A7FF5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6B04710-6486-44F1-98DD-DD07AD0297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21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C2B1E7F-05FF-4295-961F-599F5544FA8F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CC4EEBB-E915-444F-A62E-795A4FF8AC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927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Databases</a:t>
            </a:r>
            <a:endParaRPr lang="en-GB" altLang="en-US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Essential </a:t>
            </a:r>
            <a:r>
              <a:rPr lang="en-US" altLang="en-US" dirty="0" smtClean="0"/>
              <a:t>Databases </a:t>
            </a:r>
            <a:r>
              <a:rPr lang="en-US" altLang="en-US" smtClean="0"/>
              <a:t>with Java</a:t>
            </a:r>
          </a:p>
          <a:p>
            <a:pPr eaLnBrk="1" hangingPunct="1"/>
            <a:r>
              <a:rPr lang="en-US" altLang="en-US" smtClean="0"/>
              <a:t>Today’s </a:t>
            </a:r>
            <a:r>
              <a:rPr lang="en-US" altLang="en-US" dirty="0" smtClean="0"/>
              <a:t>Practical</a:t>
            </a:r>
          </a:p>
          <a:p>
            <a:pPr eaLnBrk="1" hangingPunct="1"/>
            <a:r>
              <a:rPr lang="en-US" altLang="en-US" dirty="0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64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Read </a:t>
            </a:r>
            <a:r>
              <a:rPr lang="en-GB" altLang="en-US" dirty="0"/>
              <a:t>Associated </a:t>
            </a:r>
            <a:r>
              <a:rPr lang="en-GB" altLang="en-US" dirty="0" smtClean="0"/>
              <a:t>Chapters</a:t>
            </a:r>
            <a:endParaRPr lang="en-GB" altLang="en-US" dirty="0" smtClean="0"/>
          </a:p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Java Exercises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Overview </a:t>
            </a:r>
            <a:r>
              <a:rPr lang="en-GB" altLang="en-US" dirty="0" smtClean="0"/>
              <a:t>Java and Databases</a:t>
            </a:r>
            <a:endParaRPr lang="en-GB" altLang="en-US" dirty="0" smtClean="0"/>
          </a:p>
          <a:p>
            <a:r>
              <a:rPr lang="en-GB" altLang="en-US" dirty="0" smtClean="0"/>
              <a:t>Hands-On/Practical</a:t>
            </a:r>
          </a:p>
          <a:p>
            <a:r>
              <a:rPr lang="en-GB" altLang="en-US" dirty="0" smtClean="0"/>
              <a:t>Today is </a:t>
            </a:r>
            <a:r>
              <a:rPr lang="en-GB" altLang="en-US" dirty="0" smtClean="0"/>
              <a:t>about learning the basics of using Databases with Java</a:t>
            </a: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43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Wingdings 3</vt:lpstr>
      <vt:lpstr>Default Design</vt:lpstr>
      <vt:lpstr>Databases</vt:lpstr>
      <vt:lpstr>Outline</vt:lpstr>
      <vt:lpstr>PowerPoint Presentation</vt:lpstr>
      <vt:lpstr>This Week</vt:lpstr>
      <vt:lpstr>Summary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108</cp:revision>
  <dcterms:created xsi:type="dcterms:W3CDTF">1601-01-01T00:00:00Z</dcterms:created>
  <dcterms:modified xsi:type="dcterms:W3CDTF">2017-11-05T10:34:08Z</dcterms:modified>
</cp:coreProperties>
</file>