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74" r:id="rId3"/>
    <p:sldId id="276" r:id="rId4"/>
    <p:sldId id="275" r:id="rId5"/>
    <p:sldId id="272" r:id="rId6"/>
    <p:sldId id="26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3A2429-682F-4310-B821-2F7655AF4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862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4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FD4D9D5-52B5-4834-A0A6-45E6FC300716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35D7491-BFE0-4B71-AB99-9B46BAFFE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28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5365F37-D9CC-43A5-AECE-F8385942D79C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3B358E5-3AC1-48EE-860F-4B7F34F95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70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0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43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1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44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3A70F75-A3BD-47AE-99EF-1229C7E143CC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D910EC9-3950-4C2B-B18F-E7103B2E05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40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EB6876C-1ED1-40FD-97E5-1B7807CB43B1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25FADB-30F2-4185-833D-BDE1953ECD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3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83D20A1-972B-49E9-B26A-2C03BD9A538E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628B369-5FFF-4FE1-B136-1E43898B6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1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D649870-74C1-4E6E-8FDC-8839F8A9CCA2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B40CF8C-F842-419F-BE47-7ADA05CC5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17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MultiThreading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Java </a:t>
            </a:r>
            <a:r>
              <a:rPr lang="en-US" altLang="en-US" dirty="0" smtClean="0"/>
              <a:t>Multithreading</a:t>
            </a:r>
          </a:p>
          <a:p>
            <a:pPr eaLnBrk="1" hangingPunct="1"/>
            <a:r>
              <a:rPr lang="en-US" altLang="en-US" dirty="0" smtClean="0"/>
              <a:t>Today’s </a:t>
            </a:r>
            <a:r>
              <a:rPr lang="en-US" altLang="en-US" dirty="0" smtClean="0"/>
              <a:t>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4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</a:t>
            </a:r>
            <a:r>
              <a:rPr lang="en-GB" altLang="en-US" dirty="0" smtClean="0"/>
              <a:t>Associated Chapters</a:t>
            </a:r>
            <a:endParaRPr lang="en-GB" altLang="en-US" dirty="0" smtClean="0"/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Overview </a:t>
            </a:r>
            <a:r>
              <a:rPr lang="en-GB" altLang="en-US" dirty="0" smtClean="0"/>
              <a:t>Multithreading with Java</a:t>
            </a:r>
            <a:endParaRPr lang="en-GB" altLang="en-US" dirty="0" smtClean="0"/>
          </a:p>
          <a:p>
            <a:r>
              <a:rPr lang="en-GB" altLang="en-US" dirty="0" smtClean="0"/>
              <a:t>Hands-On/Practical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31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 3</vt:lpstr>
      <vt:lpstr>Default Design</vt:lpstr>
      <vt:lpstr>MultiThreading</vt:lpstr>
      <vt:lpstr>Outline</vt:lpstr>
      <vt:lpstr>PowerPoint Presentation</vt:lpstr>
      <vt:lpstr>This Week</vt:lpstr>
      <vt:lpstr>Summary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108</cp:revision>
  <dcterms:created xsi:type="dcterms:W3CDTF">1601-01-01T00:00:00Z</dcterms:created>
  <dcterms:modified xsi:type="dcterms:W3CDTF">2017-11-05T10:34:55Z</dcterms:modified>
</cp:coreProperties>
</file>