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76" r:id="rId4"/>
    <p:sldId id="275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50A3A2-86B6-4B68-A2EE-855FA159C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331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A85473-51B1-483E-9FAB-C9CEB76C9E81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264003-D4F9-449D-AE4C-1E2D31C66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87655D-8EBC-463E-8BA7-E67869A608E8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BA88A-0E23-4731-94A3-525BFCE79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5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1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2D1B66B-D9D6-4F4B-87E2-77F7C3026EC2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7CECCA-7A35-4F24-8FE5-0D6682155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EDC9BA-1586-4675-96AD-BCEC49E775B3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20EF77-D594-4BEA-B203-5F11011BC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BE1669-E8B1-489F-8B48-83E18198A1A5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AA0017-2F92-47FA-A51A-B4DBD66A1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B30EF5E-0ABB-45DA-8971-077722A2350C}" type="datetime1">
              <a:rPr lang="en-US" altLang="en-US"/>
              <a:pPr>
                <a:defRPr/>
              </a:pPr>
              <a:t>11/5/2017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9AC9C2-7437-4108-9FE9-C6A911EEB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12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Generic and Collections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</a:t>
            </a:r>
            <a:r>
              <a:rPr lang="en-US" altLang="en-US" dirty="0" smtClean="0"/>
              <a:t>Collections with Java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 smtClean="0"/>
              <a:t>Associated Chapters</a:t>
            </a:r>
            <a:endParaRPr lang="en-GB" altLang="en-US" dirty="0" smtClean="0"/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Collections with Java</a:t>
            </a:r>
            <a:endParaRPr lang="en-GB" altLang="en-US" dirty="0" smtClean="0"/>
          </a:p>
          <a:p>
            <a:r>
              <a:rPr lang="en-GB" altLang="en-US" smtClean="0"/>
              <a:t>Hands-On/Practical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34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 3</vt:lpstr>
      <vt:lpstr>Default Design</vt:lpstr>
      <vt:lpstr>Generic and Collections</vt:lpstr>
      <vt:lpstr>Outline</vt:lpstr>
      <vt:lpstr>PowerPoint Presentation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107</cp:revision>
  <dcterms:created xsi:type="dcterms:W3CDTF">1601-01-01T00:00:00Z</dcterms:created>
  <dcterms:modified xsi:type="dcterms:W3CDTF">2017-11-05T10:35:35Z</dcterms:modified>
</cp:coreProperties>
</file>