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6" r:id="rId4"/>
    <p:sldId id="275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3DACB72-36F2-40BF-AE7B-D11AE6F00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507012-4F97-40D8-B1A7-614B40BFCF5B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14A701C-293E-4739-890E-9BE85D92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7ACD45-3406-4C46-A927-22C469CC5ED5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4A48213-3941-43FE-AB68-3E25BC10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3A0CD3-234C-4658-961D-B43690ADB36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D70005-AB79-4200-84F6-785BD13C2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7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E22673-1D0F-4FFC-89FA-7C9D928A1B8D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B5BAD-3A67-4236-BD36-7E756B922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0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F1D733D-CBF8-4804-99C7-0F0AF7F8F81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40BBA4-8BE6-4822-A67B-A0D4FF7A0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7B28F96-04AB-40DD-A112-9EBD77D01926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E9779B-6AD8-4FDA-A6F4-0E7D03B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0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 Java Concepts and Principles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1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 smtClean="0"/>
              <a:t>Chapters</a:t>
            </a:r>
          </a:p>
          <a:p>
            <a:r>
              <a:rPr lang="en-GB" altLang="en-US" dirty="0" smtClean="0"/>
              <a:t>Review Slides</a:t>
            </a:r>
            <a:endParaRPr lang="en-GB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Concepts/Principles</a:t>
            </a:r>
            <a:endParaRPr lang="en-GB" altLang="en-US" dirty="0" smtClean="0"/>
          </a:p>
          <a:p>
            <a:r>
              <a:rPr lang="en-GB" altLang="en-US" dirty="0" smtClean="0"/>
              <a:t>Hands-On/Practical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Revision</vt:lpstr>
      <vt:lpstr>Outline</vt:lpstr>
      <vt:lpstr>PowerPoint Presentation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108</cp:revision>
  <dcterms:created xsi:type="dcterms:W3CDTF">1601-01-01T00:00:00Z</dcterms:created>
  <dcterms:modified xsi:type="dcterms:W3CDTF">2017-11-05T10:37:20Z</dcterms:modified>
</cp:coreProperties>
</file>