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3" r:id="rId3"/>
    <p:sldId id="257" r:id="rId4"/>
    <p:sldId id="258" r:id="rId5"/>
    <p:sldId id="298" r:id="rId6"/>
    <p:sldId id="299"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00" r:id="rId47"/>
    <p:sldId id="301" r:id="rId48"/>
    <p:sldId id="302"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62D33"/>
    <a:srgbClr val="000000"/>
    <a:srgbClr val="B8BBBF"/>
    <a:srgbClr val="8BBABE"/>
    <a:srgbClr val="394E7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14"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lt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fld id="{7C4C8C9C-84EA-4335-8A2F-FCE22951F342}" type="slidenum">
              <a:rPr lang="en-US" altLang="en-US"/>
              <a:pPr/>
              <a:t>‹#›</a:t>
            </a:fld>
            <a:endParaRPr lang="en-US" altLang="en-US"/>
          </a:p>
        </p:txBody>
      </p:sp>
    </p:spTree>
    <p:extLst>
      <p:ext uri="{BB962C8B-B14F-4D97-AF65-F5344CB8AC3E}">
        <p14:creationId xmlns="" xmlns:p14="http://schemas.microsoft.com/office/powerpoint/2010/main" val="2036195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1456C3-6F97-42CC-BCB0-16F23A4C026C}" type="slidenum">
              <a:rPr lang="en-US" altLang="en-US" sz="1200"/>
              <a:pPr/>
              <a:t>1</a:t>
            </a:fld>
            <a:endParaRPr lang="en-US" altLang="en-US" sz="1200"/>
          </a:p>
        </p:txBody>
      </p:sp>
      <p:sp>
        <p:nvSpPr>
          <p:cNvPr id="52227" name="Rectangle 1"/>
          <p:cNvSpPr txBox="1">
            <a:spLocks noGrp="1" noRot="1" noChangeAspect="1" noChangeArrowheads="1" noTextEdit="1"/>
          </p:cNvSpPr>
          <p:nvPr>
            <p:ph type="sldImg"/>
          </p:nvPr>
        </p:nvSpPr>
        <p:spPr>
          <a:solidFill>
            <a:srgbClr val="FFFFFF"/>
          </a:solidFill>
          <a:ln/>
        </p:spPr>
      </p:sp>
      <p:sp>
        <p:nvSpPr>
          <p:cNvPr id="52228"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767122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5C3165-3322-4724-9259-214D09359547}" type="slidenum">
              <a:rPr lang="en-US" altLang="en-US" sz="1200"/>
              <a:pPr/>
              <a:t>13</a:t>
            </a:fld>
            <a:endParaRPr lang="en-US" altLang="en-US" sz="1200"/>
          </a:p>
        </p:txBody>
      </p:sp>
      <p:sp>
        <p:nvSpPr>
          <p:cNvPr id="6144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1444"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010920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29CFEF-9376-4963-A49C-C08AE05B7467}" type="slidenum">
              <a:rPr lang="en-US" altLang="en-US" sz="1200"/>
              <a:pPr/>
              <a:t>14</a:t>
            </a:fld>
            <a:endParaRPr lang="en-US" altLang="en-US" sz="1200"/>
          </a:p>
        </p:txBody>
      </p:sp>
      <p:sp>
        <p:nvSpPr>
          <p:cNvPr id="6246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2468"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240200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DED8A1-114D-424D-8E8E-5993EE30F2DE}" type="slidenum">
              <a:rPr lang="en-US" altLang="en-US" sz="1200"/>
              <a:pPr/>
              <a:t>15</a:t>
            </a:fld>
            <a:endParaRPr lang="en-US" altLang="en-US" sz="1200"/>
          </a:p>
        </p:txBody>
      </p:sp>
      <p:sp>
        <p:nvSpPr>
          <p:cNvPr id="6349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3492"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322282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10C8D5-50FB-4818-9B45-39D81631BB30}" type="slidenum">
              <a:rPr lang="en-US" altLang="en-US" sz="1200"/>
              <a:pPr/>
              <a:t>16</a:t>
            </a:fld>
            <a:endParaRPr lang="en-US" altLang="en-US" sz="1200"/>
          </a:p>
        </p:txBody>
      </p:sp>
      <p:sp>
        <p:nvSpPr>
          <p:cNvPr id="6451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4516"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61815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ED877C-4642-4D61-9002-DA6E19DDD478}" type="slidenum">
              <a:rPr lang="en-US" altLang="en-US" sz="1200"/>
              <a:pPr/>
              <a:t>17</a:t>
            </a:fld>
            <a:endParaRPr lang="en-US" altLang="en-US" sz="1200"/>
          </a:p>
        </p:txBody>
      </p:sp>
      <p:sp>
        <p:nvSpPr>
          <p:cNvPr id="6553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5540"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535392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15B1B3-8068-444C-969C-134F4D95A92A}" type="slidenum">
              <a:rPr lang="en-US" altLang="en-US" sz="1200"/>
              <a:pPr/>
              <a:t>18</a:t>
            </a:fld>
            <a:endParaRPr lang="en-US" altLang="en-US" sz="1200"/>
          </a:p>
        </p:txBody>
      </p:sp>
      <p:sp>
        <p:nvSpPr>
          <p:cNvPr id="6656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6564"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35822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82B599-0DF6-4D00-9723-7A504BB5CCDE}" type="slidenum">
              <a:rPr lang="en-US" altLang="en-US" sz="1200"/>
              <a:pPr/>
              <a:t>19</a:t>
            </a:fld>
            <a:endParaRPr lang="en-US" altLang="en-US" sz="1200"/>
          </a:p>
        </p:txBody>
      </p:sp>
      <p:sp>
        <p:nvSpPr>
          <p:cNvPr id="6758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7588"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284497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CC022F-CA07-498A-B400-EBD0631A3238}" type="slidenum">
              <a:rPr lang="en-US" altLang="en-US" sz="1200"/>
              <a:pPr/>
              <a:t>20</a:t>
            </a:fld>
            <a:endParaRPr lang="en-US" altLang="en-US" sz="1200"/>
          </a:p>
        </p:txBody>
      </p:sp>
      <p:sp>
        <p:nvSpPr>
          <p:cNvPr id="6861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8612"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4181443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B76096-0541-4C1A-B15F-6B617B7F9057}" type="slidenum">
              <a:rPr lang="en-US" altLang="en-US" sz="1200"/>
              <a:pPr/>
              <a:t>21</a:t>
            </a:fld>
            <a:endParaRPr lang="en-US" altLang="en-US" sz="1200"/>
          </a:p>
        </p:txBody>
      </p:sp>
      <p:sp>
        <p:nvSpPr>
          <p:cNvPr id="6963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9636"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17733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D0DBEA-1625-4EB6-B4D5-9F1FAF743CD8}" type="slidenum">
              <a:rPr lang="en-US" altLang="en-US" sz="1200"/>
              <a:pPr/>
              <a:t>22</a:t>
            </a:fld>
            <a:endParaRPr lang="en-US" altLang="en-US" sz="1200"/>
          </a:p>
        </p:txBody>
      </p:sp>
      <p:sp>
        <p:nvSpPr>
          <p:cNvPr id="7065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0660"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78045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B221E8-9446-422C-B7D9-E98369D7CC6D}" type="slidenum">
              <a:rPr lang="en-US" altLang="en-US" sz="1200"/>
              <a:pPr/>
              <a:t>3</a:t>
            </a:fld>
            <a:endParaRPr lang="en-US" altLang="en-US" sz="1200"/>
          </a:p>
        </p:txBody>
      </p:sp>
      <p:sp>
        <p:nvSpPr>
          <p:cNvPr id="53251" name="Rectangle 1"/>
          <p:cNvSpPr txBox="1">
            <a:spLocks noGrp="1" noRot="1" noChangeAspect="1" noChangeArrowheads="1" noTextEdit="1"/>
          </p:cNvSpPr>
          <p:nvPr>
            <p:ph type="sldImg"/>
          </p:nvPr>
        </p:nvSpPr>
        <p:spPr>
          <a:solidFill>
            <a:srgbClr val="FFFFFF"/>
          </a:solidFill>
          <a:ln/>
        </p:spPr>
      </p:sp>
      <p:sp>
        <p:nvSpPr>
          <p:cNvPr id="53252"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967085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A1FD07-06E7-4AAE-AA11-34E44BD37B13}" type="slidenum">
              <a:rPr lang="en-US" altLang="en-US" sz="1200"/>
              <a:pPr/>
              <a:t>23</a:t>
            </a:fld>
            <a:endParaRPr lang="en-US" altLang="en-US" sz="1200"/>
          </a:p>
        </p:txBody>
      </p:sp>
      <p:sp>
        <p:nvSpPr>
          <p:cNvPr id="7168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1684"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94893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3CFAA2-A4D0-4CE4-A5FA-CD0577A757DB}" type="slidenum">
              <a:rPr lang="en-US" altLang="en-US" sz="1200"/>
              <a:pPr/>
              <a:t>24</a:t>
            </a:fld>
            <a:endParaRPr lang="en-US" altLang="en-US" sz="1200"/>
          </a:p>
        </p:txBody>
      </p:sp>
      <p:sp>
        <p:nvSpPr>
          <p:cNvPr id="7270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2708"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124569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0A826D-60A6-4798-87AA-76D2F30D286B}" type="slidenum">
              <a:rPr lang="en-US" altLang="en-US" sz="1200"/>
              <a:pPr/>
              <a:t>25</a:t>
            </a:fld>
            <a:endParaRPr lang="en-US" altLang="en-US" sz="1200"/>
          </a:p>
        </p:txBody>
      </p:sp>
      <p:sp>
        <p:nvSpPr>
          <p:cNvPr id="7373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3732"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970196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8E56FC-22C0-40D2-84A3-C599E3E90EF9}" type="slidenum">
              <a:rPr lang="en-US" altLang="en-US" sz="1200"/>
              <a:pPr/>
              <a:t>26</a:t>
            </a:fld>
            <a:endParaRPr lang="en-US" altLang="en-US" sz="1200"/>
          </a:p>
        </p:txBody>
      </p:sp>
      <p:sp>
        <p:nvSpPr>
          <p:cNvPr id="7475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4756"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3845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428EEE-5B4D-4698-83B1-0FD693AAE00A}" type="slidenum">
              <a:rPr lang="en-US" altLang="en-US" sz="1200"/>
              <a:pPr/>
              <a:t>27</a:t>
            </a:fld>
            <a:endParaRPr lang="en-US" altLang="en-US" sz="1200"/>
          </a:p>
        </p:txBody>
      </p:sp>
      <p:sp>
        <p:nvSpPr>
          <p:cNvPr id="7577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5780"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865334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0B8F68-CEAE-4337-B761-C66424331663}" type="slidenum">
              <a:rPr lang="en-US" altLang="en-US" sz="1200"/>
              <a:pPr/>
              <a:t>28</a:t>
            </a:fld>
            <a:endParaRPr lang="en-US" altLang="en-US" sz="1200"/>
          </a:p>
        </p:txBody>
      </p:sp>
      <p:sp>
        <p:nvSpPr>
          <p:cNvPr id="7680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6804"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625478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6C1D64-836E-4DD5-8420-7A5D1FD3156B}" type="slidenum">
              <a:rPr lang="en-US" altLang="en-US" sz="1200"/>
              <a:pPr/>
              <a:t>29</a:t>
            </a:fld>
            <a:endParaRPr lang="en-US" altLang="en-US" sz="1200"/>
          </a:p>
        </p:txBody>
      </p:sp>
      <p:sp>
        <p:nvSpPr>
          <p:cNvPr id="7782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7828"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719163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73CB5B-2E18-439F-A2EC-21FF713FB4A3}" type="slidenum">
              <a:rPr lang="en-US" altLang="en-US" sz="1200"/>
              <a:pPr/>
              <a:t>30</a:t>
            </a:fld>
            <a:endParaRPr lang="en-US" altLang="en-US" sz="1200"/>
          </a:p>
        </p:txBody>
      </p:sp>
      <p:sp>
        <p:nvSpPr>
          <p:cNvPr id="7885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8852"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482584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60A07C-4CDC-447A-A41C-4E2BC5D0C7FD}" type="slidenum">
              <a:rPr lang="en-US" altLang="en-US" sz="1200"/>
              <a:pPr/>
              <a:t>31</a:t>
            </a:fld>
            <a:endParaRPr lang="en-US" altLang="en-US" sz="1200"/>
          </a:p>
        </p:txBody>
      </p:sp>
      <p:sp>
        <p:nvSpPr>
          <p:cNvPr id="7987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79876"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916509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500BEF-9C6F-41F3-89DE-382D0E01352E}" type="slidenum">
              <a:rPr lang="en-US" altLang="en-US" sz="1200"/>
              <a:pPr/>
              <a:t>32</a:t>
            </a:fld>
            <a:endParaRPr lang="en-US" altLang="en-US" sz="1200"/>
          </a:p>
        </p:txBody>
      </p:sp>
      <p:sp>
        <p:nvSpPr>
          <p:cNvPr id="8089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0900"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57244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2223F0-B3B9-4472-B3DF-BFFC7A9DB211}" type="slidenum">
              <a:rPr lang="en-US" altLang="en-US" sz="1200"/>
              <a:pPr/>
              <a:t>4</a:t>
            </a:fld>
            <a:endParaRPr lang="en-US" altLang="en-US" sz="1200"/>
          </a:p>
        </p:txBody>
      </p:sp>
      <p:sp>
        <p:nvSpPr>
          <p:cNvPr id="54275" name="Rectangle 1"/>
          <p:cNvSpPr txBox="1">
            <a:spLocks noGrp="1" noRot="1" noChangeAspect="1" noChangeArrowheads="1" noTextEdit="1"/>
          </p:cNvSpPr>
          <p:nvPr>
            <p:ph type="sldImg"/>
          </p:nvPr>
        </p:nvSpPr>
        <p:spPr>
          <a:solidFill>
            <a:srgbClr val="FFFFFF"/>
          </a:solidFill>
          <a:ln/>
        </p:spPr>
      </p:sp>
      <p:sp>
        <p:nvSpPr>
          <p:cNvPr id="54276"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289801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DFF1B2-EB73-4030-B1A4-5D9E6F07E02E}" type="slidenum">
              <a:rPr lang="en-US" altLang="en-US" sz="1200"/>
              <a:pPr/>
              <a:t>33</a:t>
            </a:fld>
            <a:endParaRPr lang="en-US" altLang="en-US" sz="1200"/>
          </a:p>
        </p:txBody>
      </p:sp>
      <p:sp>
        <p:nvSpPr>
          <p:cNvPr id="8192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1924"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830563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76E719-514A-402F-9826-42DEDA21197E}" type="slidenum">
              <a:rPr lang="en-US" altLang="en-US" sz="1200"/>
              <a:pPr/>
              <a:t>34</a:t>
            </a:fld>
            <a:endParaRPr lang="en-US" altLang="en-US" sz="1200"/>
          </a:p>
        </p:txBody>
      </p:sp>
      <p:sp>
        <p:nvSpPr>
          <p:cNvPr id="8294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2948"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843463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844387-D36E-49E3-B9FA-EAFCDE3D763B}" type="slidenum">
              <a:rPr lang="en-US" altLang="en-US" sz="1200"/>
              <a:pPr/>
              <a:t>35</a:t>
            </a:fld>
            <a:endParaRPr lang="en-US" altLang="en-US" sz="1200"/>
          </a:p>
        </p:txBody>
      </p:sp>
      <p:sp>
        <p:nvSpPr>
          <p:cNvPr id="8397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3972"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4241341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7BF0BD-0A87-485E-9B38-7E1E0956E320}" type="slidenum">
              <a:rPr lang="en-US" altLang="en-US" sz="1200"/>
              <a:pPr/>
              <a:t>36</a:t>
            </a:fld>
            <a:endParaRPr lang="en-US" altLang="en-US" sz="1200"/>
          </a:p>
        </p:txBody>
      </p:sp>
      <p:sp>
        <p:nvSpPr>
          <p:cNvPr id="8499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4996"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4114389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4B186A-3F1A-43E7-812C-103EA8714A32}" type="slidenum">
              <a:rPr lang="en-US" altLang="en-US" sz="1200"/>
              <a:pPr/>
              <a:t>37</a:t>
            </a:fld>
            <a:endParaRPr lang="en-US" altLang="en-US" sz="1200"/>
          </a:p>
        </p:txBody>
      </p:sp>
      <p:sp>
        <p:nvSpPr>
          <p:cNvPr id="8601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6020"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238464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12B0E3-F25B-4C49-A524-4CC5C97CDFFA}" type="slidenum">
              <a:rPr lang="en-US" altLang="en-US" sz="1200"/>
              <a:pPr/>
              <a:t>38</a:t>
            </a:fld>
            <a:endParaRPr lang="en-US" altLang="en-US" sz="1200"/>
          </a:p>
        </p:txBody>
      </p:sp>
      <p:sp>
        <p:nvSpPr>
          <p:cNvPr id="8704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7044"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524234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4AC1F2-F230-440C-B096-802A8F230FCC}" type="slidenum">
              <a:rPr lang="en-US" altLang="en-US" sz="1200"/>
              <a:pPr/>
              <a:t>39</a:t>
            </a:fld>
            <a:endParaRPr lang="en-US" altLang="en-US" sz="1200"/>
          </a:p>
        </p:txBody>
      </p:sp>
      <p:sp>
        <p:nvSpPr>
          <p:cNvPr id="8806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8068"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117264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37598D-2A7F-4866-B176-2B7C4FF23322}" type="slidenum">
              <a:rPr lang="en-US" altLang="en-US" sz="1200"/>
              <a:pPr/>
              <a:t>40</a:t>
            </a:fld>
            <a:endParaRPr lang="en-US" altLang="en-US" sz="1200"/>
          </a:p>
        </p:txBody>
      </p:sp>
      <p:sp>
        <p:nvSpPr>
          <p:cNvPr id="8909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89092"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555417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41E98E-10FA-4321-A3EA-C90633D90002}" type="slidenum">
              <a:rPr lang="en-US" altLang="en-US" sz="1200"/>
              <a:pPr/>
              <a:t>41</a:t>
            </a:fld>
            <a:endParaRPr lang="en-US" altLang="en-US" sz="1200"/>
          </a:p>
        </p:txBody>
      </p:sp>
      <p:sp>
        <p:nvSpPr>
          <p:cNvPr id="9011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90116"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113630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6B9117-76A7-4020-8B29-C5FA81A96393}" type="slidenum">
              <a:rPr lang="en-US" altLang="en-US" sz="1200"/>
              <a:pPr/>
              <a:t>42</a:t>
            </a:fld>
            <a:endParaRPr lang="en-US" altLang="en-US" sz="1200"/>
          </a:p>
        </p:txBody>
      </p:sp>
      <p:sp>
        <p:nvSpPr>
          <p:cNvPr id="91139" name="Rectangle 1"/>
          <p:cNvSpPr txBox="1">
            <a:spLocks noGrp="1" noRot="1" noChangeAspect="1" noChangeArrowheads="1" noTextEdit="1"/>
          </p:cNvSpPr>
          <p:nvPr>
            <p:ph type="sldImg"/>
          </p:nvPr>
        </p:nvSpPr>
        <p:spPr>
          <a:solidFill>
            <a:srgbClr val="FFFFFF"/>
          </a:solidFill>
          <a:ln/>
        </p:spPr>
      </p:sp>
      <p:sp>
        <p:nvSpPr>
          <p:cNvPr id="91140"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7452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4F98BB-FE1E-4C2E-8EC8-277D9623287F}" type="slidenum">
              <a:rPr lang="en-US" altLang="en-US" sz="1200"/>
              <a:pPr/>
              <a:t>7</a:t>
            </a:fld>
            <a:endParaRPr lang="en-US" altLang="en-US" sz="1200"/>
          </a:p>
        </p:txBody>
      </p:sp>
      <p:sp>
        <p:nvSpPr>
          <p:cNvPr id="5529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5300"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665840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DA2655-18EC-4C48-AE9E-F0DF49D31AD7}" type="slidenum">
              <a:rPr lang="en-US" altLang="en-US" sz="1200"/>
              <a:pPr/>
              <a:t>43</a:t>
            </a:fld>
            <a:endParaRPr lang="en-US" altLang="en-US" sz="1200"/>
          </a:p>
        </p:txBody>
      </p:sp>
      <p:sp>
        <p:nvSpPr>
          <p:cNvPr id="92163" name="Rectangle 1"/>
          <p:cNvSpPr txBox="1">
            <a:spLocks noGrp="1" noRot="1" noChangeAspect="1" noChangeArrowheads="1" noTextEdit="1"/>
          </p:cNvSpPr>
          <p:nvPr>
            <p:ph type="sldImg"/>
          </p:nvPr>
        </p:nvSpPr>
        <p:spPr>
          <a:solidFill>
            <a:srgbClr val="FFFFFF"/>
          </a:solidFill>
          <a:ln/>
        </p:spPr>
      </p:sp>
      <p:sp>
        <p:nvSpPr>
          <p:cNvPr id="92164"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765476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FCE046-14C7-4EB6-A675-C25F3ABD611B}" type="slidenum">
              <a:rPr lang="en-US" altLang="en-US" sz="1200"/>
              <a:pPr/>
              <a:t>44</a:t>
            </a:fld>
            <a:endParaRPr lang="en-US" altLang="en-US" sz="1200"/>
          </a:p>
        </p:txBody>
      </p:sp>
      <p:sp>
        <p:nvSpPr>
          <p:cNvPr id="93187" name="Rectangle 1"/>
          <p:cNvSpPr txBox="1">
            <a:spLocks noGrp="1" noRot="1" noChangeAspect="1" noChangeArrowheads="1" noTextEdit="1"/>
          </p:cNvSpPr>
          <p:nvPr>
            <p:ph type="sldImg"/>
          </p:nvPr>
        </p:nvSpPr>
        <p:spPr>
          <a:solidFill>
            <a:srgbClr val="FFFFFF"/>
          </a:solidFill>
          <a:ln/>
        </p:spPr>
      </p:sp>
      <p:sp>
        <p:nvSpPr>
          <p:cNvPr id="93188"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1636912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446035-D1EC-492E-9EBA-23D00F3FAE1E}" type="slidenum">
              <a:rPr lang="en-US" altLang="en-US" sz="1200"/>
              <a:pPr/>
              <a:t>45</a:t>
            </a:fld>
            <a:endParaRPr lang="en-US" altLang="en-US" sz="1200"/>
          </a:p>
        </p:txBody>
      </p:sp>
      <p:sp>
        <p:nvSpPr>
          <p:cNvPr id="94211" name="Rectangle 1"/>
          <p:cNvSpPr txBox="1">
            <a:spLocks noGrp="1" noRot="1" noChangeAspect="1" noChangeArrowheads="1" noTextEdit="1"/>
          </p:cNvSpPr>
          <p:nvPr>
            <p:ph type="sldImg"/>
          </p:nvPr>
        </p:nvSpPr>
        <p:spPr>
          <a:solidFill>
            <a:srgbClr val="FFFFFF"/>
          </a:solidFill>
          <a:ln/>
        </p:spPr>
      </p:sp>
      <p:sp>
        <p:nvSpPr>
          <p:cNvPr id="94212" name="Rectangle 2"/>
          <p:cNvSpPr txBox="1">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286821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F2E5DB-8A79-4103-A240-D1FF772387B2}" type="slidenum">
              <a:rPr lang="en-US" altLang="en-US" sz="1200"/>
              <a:pPr/>
              <a:t>8</a:t>
            </a:fld>
            <a:endParaRPr lang="en-US" altLang="en-US" sz="1200"/>
          </a:p>
        </p:txBody>
      </p:sp>
      <p:sp>
        <p:nvSpPr>
          <p:cNvPr id="56323"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6324"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50524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C94C6E-E3EB-4B31-8634-55C2E71C9ED8}" type="slidenum">
              <a:rPr lang="en-US" altLang="en-US" sz="1200"/>
              <a:pPr/>
              <a:t>9</a:t>
            </a:fld>
            <a:endParaRPr lang="en-US" altLang="en-US" sz="1200"/>
          </a:p>
        </p:txBody>
      </p:sp>
      <p:sp>
        <p:nvSpPr>
          <p:cNvPr id="57347"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7348"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69757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C09D5A-516F-49C4-9DBC-A33B1DD1C53F}" type="slidenum">
              <a:rPr lang="en-US" altLang="en-US" sz="1200"/>
              <a:pPr/>
              <a:t>10</a:t>
            </a:fld>
            <a:endParaRPr lang="en-US" altLang="en-US" sz="1200"/>
          </a:p>
        </p:txBody>
      </p:sp>
      <p:sp>
        <p:nvSpPr>
          <p:cNvPr id="58371"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8372"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40301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313CA8-7F47-4010-8F9D-7AFDA6FA94C3}" type="slidenum">
              <a:rPr lang="en-US" altLang="en-US" sz="1200"/>
              <a:pPr/>
              <a:t>11</a:t>
            </a:fld>
            <a:endParaRPr lang="en-US" altLang="en-US" sz="1200"/>
          </a:p>
        </p:txBody>
      </p:sp>
      <p:sp>
        <p:nvSpPr>
          <p:cNvPr id="59395"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59396"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350969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AA5530-57FA-43EB-AC02-E90C6A88B5F6}" type="slidenum">
              <a:rPr lang="en-US" altLang="en-US" sz="1200"/>
              <a:pPr/>
              <a:t>12</a:t>
            </a:fld>
            <a:endParaRPr lang="en-US" altLang="en-US" sz="1200"/>
          </a:p>
        </p:txBody>
      </p:sp>
      <p:sp>
        <p:nvSpPr>
          <p:cNvPr id="60419" name="Rectangle 1"/>
          <p:cNvSpPr txBox="1">
            <a:spLocks noGrp="1" noRot="1" noChangeAspect="1" noChangeArrowheads="1" noTextEdit="1"/>
          </p:cNvSpPr>
          <p:nvPr>
            <p:ph type="sldImg"/>
          </p:nvPr>
        </p:nvSpPr>
        <p:spPr>
          <a:xfrm>
            <a:off x="1143000" y="685800"/>
            <a:ext cx="4570413" cy="3427413"/>
          </a:xfrm>
          <a:solidFill>
            <a:srgbClr val="FFFFFF"/>
          </a:solidFill>
          <a:ln/>
        </p:spPr>
      </p:sp>
      <p:sp>
        <p:nvSpPr>
          <p:cNvPr id="60420" name="Rectangle 2"/>
          <p:cNvSpPr txBox="1">
            <a:spLocks noGrp="1" noChangeArrowheads="1"/>
          </p:cNvSpPr>
          <p:nvPr>
            <p:ph type="body" idx="1"/>
          </p:nvPr>
        </p:nvSpPr>
        <p:spPr>
          <a:xfrm>
            <a:off x="685800" y="4343400"/>
            <a:ext cx="5484813" cy="4113213"/>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 xmlns:p14="http://schemas.microsoft.com/office/powerpoint/2010/main" val="54271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 xmlns:p14="http://schemas.microsoft.com/office/powerpoint/2010/main" val="81091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9183B29D-6636-4223-90DE-AE867486A2B0}" type="datetime1">
              <a:rPr lang="en-US" altLang="en-US"/>
              <a:pPr>
                <a:defRPr/>
              </a:pPr>
              <a:t>12/5/2017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F063192-7558-4E6F-A7F0-BC0AB5B93B4C}" type="slidenum">
              <a:rPr lang="en-US" altLang="en-US"/>
              <a:pPr/>
              <a:t>‹#›</a:t>
            </a:fld>
            <a:endParaRPr lang="en-US" altLang="en-US"/>
          </a:p>
        </p:txBody>
      </p:sp>
    </p:spTree>
    <p:extLst>
      <p:ext uri="{BB962C8B-B14F-4D97-AF65-F5344CB8AC3E}">
        <p14:creationId xmlns="" xmlns:p14="http://schemas.microsoft.com/office/powerpoint/2010/main" val="121331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CE521EC-9DDF-4189-AA24-47385448E0E3}" type="datetime1">
              <a:rPr lang="en-US" altLang="en-US"/>
              <a:pPr>
                <a:defRPr/>
              </a:pPr>
              <a:t>12/5/2017</a:t>
            </a:fld>
            <a:endParaRPr lang="en-US" altLang="en-US"/>
          </a:p>
        </p:txBody>
      </p:sp>
      <p:sp>
        <p:nvSpPr>
          <p:cNvPr id="5" name="Footer Placeholder 4"/>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6" name="Slide Number Placeholder 5"/>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845A7B3A-82A4-4CD1-9E96-233158606246}" type="slidenum">
              <a:rPr lang="en-US" altLang="en-US"/>
              <a:pPr/>
              <a:t>‹#›</a:t>
            </a:fld>
            <a:endParaRPr lang="en-US" altLang="en-US"/>
          </a:p>
        </p:txBody>
      </p:sp>
    </p:spTree>
    <p:extLst>
      <p:ext uri="{BB962C8B-B14F-4D97-AF65-F5344CB8AC3E}">
        <p14:creationId xmlns="" xmlns:p14="http://schemas.microsoft.com/office/powerpoint/2010/main" val="293258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51572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241929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55974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189946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BB3EECE8-F489-4141-94CD-C08B661A77A8}" type="datetime1">
              <a:rPr lang="en-US" altLang="en-US"/>
              <a:pPr>
                <a:defRPr/>
              </a:pPr>
              <a:t>12/5/2017</a:t>
            </a:fld>
            <a:endParaRPr lang="en-US" altLang="en-US"/>
          </a:p>
        </p:txBody>
      </p:sp>
      <p:sp>
        <p:nvSpPr>
          <p:cNvPr id="4" name="Footer Placeholder 3"/>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5" name="Slide Number Placeholder 4"/>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4C2959ED-97FC-4382-AF3E-24222024E955}" type="slidenum">
              <a:rPr lang="en-US" altLang="en-US"/>
              <a:pPr/>
              <a:t>‹#›</a:t>
            </a:fld>
            <a:endParaRPr lang="en-US" altLang="en-US"/>
          </a:p>
        </p:txBody>
      </p:sp>
    </p:spTree>
    <p:extLst>
      <p:ext uri="{BB962C8B-B14F-4D97-AF65-F5344CB8AC3E}">
        <p14:creationId xmlns="" xmlns:p14="http://schemas.microsoft.com/office/powerpoint/2010/main" val="149682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68827879-AECC-41F7-A1E0-13C4EBFCB71A}" type="datetime1">
              <a:rPr lang="en-US" altLang="en-US"/>
              <a:pPr>
                <a:defRPr/>
              </a:pPr>
              <a:t>12/5/2017</a:t>
            </a:fld>
            <a:endParaRPr lang="en-US" altLang="en-US"/>
          </a:p>
        </p:txBody>
      </p:sp>
      <p:sp>
        <p:nvSpPr>
          <p:cNvPr id="3" name="Footer Placeholder 2"/>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4" name="Slide Number Placeholder 3"/>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223B567-EC95-4B15-886D-4B1C161373BB}" type="slidenum">
              <a:rPr lang="en-US" altLang="en-US"/>
              <a:pPr/>
              <a:t>‹#›</a:t>
            </a:fld>
            <a:endParaRPr lang="en-US" altLang="en-US"/>
          </a:p>
        </p:txBody>
      </p:sp>
    </p:spTree>
    <p:extLst>
      <p:ext uri="{BB962C8B-B14F-4D97-AF65-F5344CB8AC3E}">
        <p14:creationId xmlns="" xmlns:p14="http://schemas.microsoft.com/office/powerpoint/2010/main" val="70181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10F3A59F-5EEB-4C26-9159-619EDEEE0262}" type="datetime1">
              <a:rPr lang="en-US" altLang="en-US"/>
              <a:pPr>
                <a:defRPr/>
              </a:pPr>
              <a:t>12/5/2017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D1DB625E-D49A-462E-9AE6-1C85B3A19553}" type="slidenum">
              <a:rPr lang="en-US" altLang="en-US"/>
              <a:pPr/>
              <a:t>‹#›</a:t>
            </a:fld>
            <a:endParaRPr lang="en-US" altLang="en-US"/>
          </a:p>
        </p:txBody>
      </p:sp>
    </p:spTree>
    <p:extLst>
      <p:ext uri="{BB962C8B-B14F-4D97-AF65-F5344CB8AC3E}">
        <p14:creationId xmlns="" xmlns:p14="http://schemas.microsoft.com/office/powerpoint/2010/main" val="135997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0" y="6324600"/>
            <a:ext cx="1905000" cy="228600"/>
          </a:xfrm>
          <a:prstGeom prst="rect">
            <a:avLst/>
          </a:prstGeom>
        </p:spPr>
        <p:txBody>
          <a:bodyPr/>
          <a:lstStyle>
            <a:lvl1pPr eaLnBrk="1" hangingPunct="1">
              <a:defRPr/>
            </a:lvl1pPr>
          </a:lstStyle>
          <a:p>
            <a:pPr>
              <a:defRPr/>
            </a:pPr>
            <a:fld id="{C341EF2D-6906-40AE-8937-D67BE5223951}" type="datetime1">
              <a:rPr lang="en-US" altLang="en-US"/>
              <a:pPr>
                <a:defRPr/>
              </a:pPr>
              <a:t>12/5/2017</a:t>
            </a:fld>
            <a:endParaRPr lang="en-US" altLang="en-US"/>
          </a:p>
        </p:txBody>
      </p:sp>
      <p:sp>
        <p:nvSpPr>
          <p:cNvPr id="6" name="Footer Placeholder 5"/>
          <p:cNvSpPr>
            <a:spLocks noGrp="1"/>
          </p:cNvSpPr>
          <p:nvPr>
            <p:ph type="ftr" sz="quarter" idx="11"/>
          </p:nvPr>
        </p:nvSpPr>
        <p:spPr>
          <a:xfrm>
            <a:off x="0" y="6553200"/>
            <a:ext cx="3657600" cy="228600"/>
          </a:xfrm>
          <a:prstGeom prst="rect">
            <a:avLst/>
          </a:prstGeom>
        </p:spPr>
        <p:txBody>
          <a:bodyPr/>
          <a:lstStyle>
            <a:lvl1pPr eaLnBrk="1" hangingPunct="1">
              <a:defRPr/>
            </a:lvl1pPr>
          </a:lstStyle>
          <a:p>
            <a:pPr>
              <a:defRPr/>
            </a:pPr>
            <a:r>
              <a:rPr lang="en-US" altLang="en-US"/>
              <a:t>zjnu</a:t>
            </a:r>
          </a:p>
        </p:txBody>
      </p:sp>
      <p:sp>
        <p:nvSpPr>
          <p:cNvPr id="7" name="Slide Number Placeholder 6"/>
          <p:cNvSpPr>
            <a:spLocks noGrp="1"/>
          </p:cNvSpPr>
          <p:nvPr>
            <p:ph type="sldNum" sz="quarter" idx="12"/>
          </p:nvPr>
        </p:nvSpPr>
        <p:spPr>
          <a:xfrm>
            <a:off x="3962400" y="6553200"/>
            <a:ext cx="12954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2EC7E2B-6786-4AA7-92AD-FF995EDFBC06}" type="slidenum">
              <a:rPr lang="en-US" altLang="en-US"/>
              <a:pPr/>
              <a:t>‹#›</a:t>
            </a:fld>
            <a:endParaRPr lang="en-US" altLang="en-US"/>
          </a:p>
        </p:txBody>
      </p:sp>
    </p:spTree>
    <p:extLst>
      <p:ext uri="{BB962C8B-B14F-4D97-AF65-F5344CB8AC3E}">
        <p14:creationId xmlns="" xmlns:p14="http://schemas.microsoft.com/office/powerpoint/2010/main" val="4977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hf hdr="0" dt="0"/>
  <p:txStyles>
    <p:titleStyle>
      <a:lvl1pPr algn="ctr" rtl="0" eaLnBrk="0" fontAlgn="base" hangingPunct="0">
        <a:spcBef>
          <a:spcPct val="0"/>
        </a:spcBef>
        <a:spcAft>
          <a:spcPct val="0"/>
        </a:spcAft>
        <a:defRPr sz="4400" kern="1200">
          <a:solidFill>
            <a:srgbClr val="000000"/>
          </a:solidFill>
          <a:latin typeface="+mj-lt"/>
          <a:ea typeface="+mj-ea"/>
          <a:cs typeface="+mj-cs"/>
        </a:defRPr>
      </a:lvl1pPr>
      <a:lvl2pPr algn="ctr" rtl="0" eaLnBrk="0" fontAlgn="base" hangingPunct="0">
        <a:spcBef>
          <a:spcPct val="0"/>
        </a:spcBef>
        <a:spcAft>
          <a:spcPct val="0"/>
        </a:spcAft>
        <a:defRPr sz="4400">
          <a:solidFill>
            <a:srgbClr val="000000"/>
          </a:solidFill>
          <a:latin typeface="Arial" panose="020B0604020202020204" pitchFamily="34" charset="0"/>
        </a:defRPr>
      </a:lvl2pPr>
      <a:lvl3pPr algn="ctr" rtl="0" eaLnBrk="0" fontAlgn="base" hangingPunct="0">
        <a:spcBef>
          <a:spcPct val="0"/>
        </a:spcBef>
        <a:spcAft>
          <a:spcPct val="0"/>
        </a:spcAft>
        <a:defRPr sz="4400">
          <a:solidFill>
            <a:srgbClr val="000000"/>
          </a:solidFill>
          <a:latin typeface="Arial" panose="020B0604020202020204" pitchFamily="34" charset="0"/>
        </a:defRPr>
      </a:lvl3pPr>
      <a:lvl4pPr algn="ctr" rtl="0" eaLnBrk="0" fontAlgn="base" hangingPunct="0">
        <a:spcBef>
          <a:spcPct val="0"/>
        </a:spcBef>
        <a:spcAft>
          <a:spcPct val="0"/>
        </a:spcAft>
        <a:defRPr sz="4400">
          <a:solidFill>
            <a:srgbClr val="000000"/>
          </a:solidFill>
          <a:latin typeface="Arial" panose="020B0604020202020204" pitchFamily="34" charset="0"/>
        </a:defRPr>
      </a:lvl4pPr>
      <a:lvl5pPr algn="ctr" rtl="0" eaLnBrk="0" fontAlgn="base" hangingPunct="0">
        <a:spcBef>
          <a:spcPct val="0"/>
        </a:spcBef>
        <a:spcAft>
          <a:spcPct val="0"/>
        </a:spcAft>
        <a:defRPr sz="4400">
          <a:solidFill>
            <a:srgbClr val="000000"/>
          </a:solidFill>
          <a:latin typeface="Arial" panose="020B0604020202020204" pitchFamily="34" charset="0"/>
        </a:defRPr>
      </a:lvl5pPr>
      <a:lvl6pPr marL="457200" algn="ctr" rtl="0" fontAlgn="base">
        <a:spcBef>
          <a:spcPct val="0"/>
        </a:spcBef>
        <a:spcAft>
          <a:spcPct val="0"/>
        </a:spcAft>
        <a:defRPr sz="4400">
          <a:solidFill>
            <a:srgbClr val="B8BBBF"/>
          </a:solidFill>
          <a:latin typeface="Arial" panose="020B0604020202020204" pitchFamily="34" charset="0"/>
        </a:defRPr>
      </a:lvl6pPr>
      <a:lvl7pPr marL="914400" algn="ctr" rtl="0" fontAlgn="base">
        <a:spcBef>
          <a:spcPct val="0"/>
        </a:spcBef>
        <a:spcAft>
          <a:spcPct val="0"/>
        </a:spcAft>
        <a:defRPr sz="4400">
          <a:solidFill>
            <a:srgbClr val="B8BBBF"/>
          </a:solidFill>
          <a:latin typeface="Arial" panose="020B0604020202020204" pitchFamily="34" charset="0"/>
        </a:defRPr>
      </a:lvl7pPr>
      <a:lvl8pPr marL="1371600" algn="ctr" rtl="0" fontAlgn="base">
        <a:spcBef>
          <a:spcPct val="0"/>
        </a:spcBef>
        <a:spcAft>
          <a:spcPct val="0"/>
        </a:spcAft>
        <a:defRPr sz="4400">
          <a:solidFill>
            <a:srgbClr val="B8BBBF"/>
          </a:solidFill>
          <a:latin typeface="Arial" panose="020B0604020202020204" pitchFamily="34" charset="0"/>
        </a:defRPr>
      </a:lvl8pPr>
      <a:lvl9pPr marL="1828800" algn="ctr" rtl="0" fontAlgn="base">
        <a:spcBef>
          <a:spcPct val="0"/>
        </a:spcBef>
        <a:spcAft>
          <a:spcPct val="0"/>
        </a:spcAft>
        <a:defRPr sz="4400">
          <a:solidFill>
            <a:srgbClr val="B8BBBF"/>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3"/>
        </a:buBlip>
        <a:defRPr sz="3200" kern="1200">
          <a:solidFill>
            <a:srgbClr val="000000"/>
          </a:solidFill>
          <a:latin typeface="+mn-lt"/>
          <a:ea typeface="+mn-ea"/>
          <a:cs typeface="+mn-cs"/>
        </a:defRPr>
      </a:lvl1pPr>
      <a:lvl2pPr marL="742950" indent="-285750" algn="l" rtl="0" eaLnBrk="0" fontAlgn="base" hangingPunct="0">
        <a:spcBef>
          <a:spcPct val="20000"/>
        </a:spcBef>
        <a:spcAft>
          <a:spcPct val="0"/>
        </a:spcAft>
        <a:buFont typeface="Wingdings 3" panose="05040102010807070707" pitchFamily="18" charset="2"/>
        <a:buChar char="w"/>
        <a:defRPr sz="28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143000" y="1122363"/>
            <a:ext cx="6858000" cy="238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GB" altLang="en-US" sz="6000">
                <a:solidFill>
                  <a:srgbClr val="000000"/>
                </a:solidFill>
                <a:latin typeface="Arial" panose="020B0604020202020204" pitchFamily="34" charset="0"/>
              </a:rPr>
              <a:t>JavaScript Syntax</a:t>
            </a:r>
          </a:p>
        </p:txBody>
      </p:sp>
      <p:sp>
        <p:nvSpPr>
          <p:cNvPr id="8195" name="Text Box 2"/>
          <p:cNvSpPr txBox="1">
            <a:spLocks noChangeArrowheads="1"/>
          </p:cNvSpPr>
          <p:nvPr/>
        </p:nvSpPr>
        <p:spPr bwMode="auto">
          <a:xfrm>
            <a:off x="1143000" y="3602038"/>
            <a:ext cx="6858000" cy="1655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spcBef>
                <a:spcPts val="600"/>
              </a:spcBef>
            </a:pPr>
            <a:r>
              <a:rPr lang="en-GB" altLang="en-US">
                <a:solidFill>
                  <a:srgbClr val="000000"/>
                </a:solidFill>
                <a:latin typeface="Arial" panose="020B0604020202020204" pitchFamily="34" charset="0"/>
              </a:rPr>
              <a:t>Web Authoring and Design</a:t>
            </a:r>
          </a:p>
        </p:txBody>
      </p:sp>
      <p:sp>
        <p:nvSpPr>
          <p:cNvPr id="8196" name="Text Box 3"/>
          <p:cNvSpPr txBox="1">
            <a:spLocks noChangeArrowheads="1"/>
          </p:cNvSpPr>
          <p:nvPr/>
        </p:nvSpPr>
        <p:spPr bwMode="auto">
          <a:xfrm>
            <a:off x="3124200" y="4572000"/>
            <a:ext cx="2746375"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r>
              <a:rPr lang="en-GB" altLang="en-US">
                <a:solidFill>
                  <a:srgbClr val="000000"/>
                </a:solidFill>
              </a:rPr>
              <a:t>Benjamin Kenwright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731838" y="365125"/>
            <a:ext cx="7770812"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Overview of Types</a:t>
            </a:r>
          </a:p>
        </p:txBody>
      </p:sp>
      <p:sp>
        <p:nvSpPr>
          <p:cNvPr id="14339" name="Rectangle 2"/>
          <p:cNvSpPr>
            <a:spLocks noGrp="1" noChangeArrowheads="1"/>
          </p:cNvSpPr>
          <p:nvPr>
            <p:ph type="body" idx="4294967295"/>
          </p:nvPr>
        </p:nvSpPr>
        <p:spPr>
          <a:xfrm>
            <a:off x="685800" y="1733550"/>
            <a:ext cx="7770813" cy="4667250"/>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String : A strings of any characters enclosed in quotes is a string primitive.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Number : A number by itself is a number primitive, all numbers in JavaScript are 64-bit floating-point numbers.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Boolean : It will store Variables or expressions which are either true or false.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Object: A collections of properties and methods. In Javascript, anything that is not a primitive is an 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Arrays : Arrays are regular objects, both objects and arrays can have properties and methods.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Null : It has only one value in JavaScript: null.</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000" smtClean="0"/>
              <a:t>Undefined : It treated as a variable that has been declared, but has never had a value assigned to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Var in Javascript</a:t>
            </a:r>
          </a:p>
        </p:txBody>
      </p:sp>
      <p:sp>
        <p:nvSpPr>
          <p:cNvPr id="15363"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var anyData;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 var</a:t>
            </a:r>
          </a:p>
        </p:txBody>
      </p:sp>
      <p:sp>
        <p:nvSpPr>
          <p:cNvPr id="1638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1638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47788" y="1751013"/>
            <a:ext cx="6242050" cy="466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Combining Data Types</a:t>
            </a:r>
          </a:p>
        </p:txBody>
      </p:sp>
      <p:sp>
        <p:nvSpPr>
          <p:cNvPr id="1741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What would be in variable xyz?</a:t>
            </a:r>
          </a:p>
        </p:txBody>
      </p:sp>
      <p:pic>
        <p:nvPicPr>
          <p:cNvPr id="17412"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4638" y="3108325"/>
            <a:ext cx="8477250" cy="1279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685800" y="609600"/>
            <a:ext cx="7770813" cy="1141413"/>
          </a:xfrm>
        </p:spPr>
        <p:txBody>
          <a:bodyPr/>
          <a:lstStyle/>
          <a:p>
            <a:endParaRPr lang="en-US" altLang="en-US" smtClean="0"/>
          </a:p>
        </p:txBody>
      </p:sp>
      <p:sp>
        <p:nvSpPr>
          <p:cNvPr id="1843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1843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2413" y="2286000"/>
            <a:ext cx="8434387" cy="1582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a:t>
            </a:r>
          </a:p>
        </p:txBody>
      </p:sp>
      <p:sp>
        <p:nvSpPr>
          <p:cNvPr id="19459"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What would be in variable xyz this time?</a:t>
            </a:r>
          </a:p>
        </p:txBody>
      </p:sp>
      <p:pic>
        <p:nvPicPr>
          <p:cNvPr id="1946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89038" y="3054350"/>
            <a:ext cx="6491287" cy="87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685800" y="609600"/>
            <a:ext cx="7770813" cy="1141413"/>
          </a:xfrm>
        </p:spPr>
        <p:txBody>
          <a:bodyPr/>
          <a:lstStyle/>
          <a:p>
            <a:endParaRPr lang="en-US" altLang="en-US" smtClean="0"/>
          </a:p>
        </p:txBody>
      </p:sp>
      <p:sp>
        <p:nvSpPr>
          <p:cNvPr id="2048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048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5125" y="1981200"/>
            <a:ext cx="8083550" cy="153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Scope of JavaScript Variables</a:t>
            </a:r>
          </a:p>
        </p:txBody>
      </p:sp>
      <p:sp>
        <p:nvSpPr>
          <p:cNvPr id="21507" name="Rectangle 2"/>
          <p:cNvSpPr>
            <a:spLocks noGrp="1" noChangeArrowheads="1"/>
          </p:cNvSpPr>
          <p:nvPr>
            <p:ph type="body" idx="4294967295"/>
          </p:nvPr>
        </p:nvSpPr>
        <p:spPr>
          <a:xfrm>
            <a:off x="685800" y="1981200"/>
            <a:ext cx="7770813" cy="419576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The Javascript variable has only two scopes, Global and Local. </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When you declare a variable within your function , its scope is local, that means you can use that variable only inside that function. </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If a variable declare outside the function, its scope is Global.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Constants</a:t>
            </a:r>
          </a:p>
        </p:txBody>
      </p:sp>
      <p:sp>
        <p:nvSpPr>
          <p:cNvPr id="2253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Javascript you can define read-only Constant variables with const keyword</a:t>
            </a:r>
          </a:p>
        </p:txBody>
      </p:sp>
      <p:pic>
        <p:nvPicPr>
          <p:cNvPr id="22532"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57400" y="3752850"/>
            <a:ext cx="4618038" cy="1001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keywords</a:t>
            </a:r>
          </a:p>
        </p:txBody>
      </p:sp>
      <p:sp>
        <p:nvSpPr>
          <p:cNvPr id="2355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355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04950" y="2468563"/>
            <a:ext cx="5810250" cy="330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Milestone Dates</a:t>
            </a:r>
            <a:endParaRPr lang="en-US" dirty="0"/>
          </a:p>
        </p:txBody>
      </p:sp>
      <p:sp>
        <p:nvSpPr>
          <p:cNvPr id="3" name="Content Placeholder 2"/>
          <p:cNvSpPr>
            <a:spLocks noGrp="1"/>
          </p:cNvSpPr>
          <p:nvPr>
            <p:ph idx="1"/>
          </p:nvPr>
        </p:nvSpPr>
        <p:spPr>
          <a:xfrm>
            <a:off x="685800" y="1752600"/>
            <a:ext cx="7772400" cy="4572000"/>
          </a:xfrm>
        </p:spPr>
        <p:txBody>
          <a:bodyPr>
            <a:normAutofit fontScale="92500" lnSpcReduction="10000"/>
          </a:bodyPr>
          <a:lstStyle/>
          <a:p>
            <a:r>
              <a:rPr lang="en-US" dirty="0" smtClean="0"/>
              <a:t>Demonstrate Coursework 1</a:t>
            </a:r>
          </a:p>
          <a:p>
            <a:pPr lvl="1"/>
            <a:r>
              <a:rPr lang="en-US" dirty="0" smtClean="0"/>
              <a:t>Friday?</a:t>
            </a:r>
          </a:p>
          <a:p>
            <a:pPr lvl="1"/>
            <a:r>
              <a:rPr lang="en-US" smtClean="0"/>
              <a:t>10-20 Minutes Each</a:t>
            </a:r>
            <a:r>
              <a:rPr lang="en-US" dirty="0" smtClean="0"/>
              <a:t>?</a:t>
            </a:r>
          </a:p>
          <a:p>
            <a:endParaRPr lang="en-US" dirty="0" smtClean="0"/>
          </a:p>
          <a:p>
            <a:r>
              <a:rPr lang="en-US" dirty="0" smtClean="0"/>
              <a:t>Coursework 2 (Group Project)</a:t>
            </a:r>
          </a:p>
          <a:p>
            <a:pPr lvl="1"/>
            <a:r>
              <a:rPr lang="en-US" dirty="0" smtClean="0"/>
              <a:t>Website (XMAS</a:t>
            </a:r>
            <a:r>
              <a:rPr lang="en-US" dirty="0" smtClean="0"/>
              <a:t>)</a:t>
            </a:r>
          </a:p>
          <a:p>
            <a:pPr lvl="1"/>
            <a:r>
              <a:rPr lang="en-US" dirty="0" err="1" smtClean="0"/>
              <a:t>Javascript</a:t>
            </a:r>
            <a:r>
              <a:rPr lang="en-US" dirty="0" smtClean="0"/>
              <a:t> Game (</a:t>
            </a:r>
            <a:r>
              <a:rPr lang="en-US" dirty="0" err="1" smtClean="0"/>
              <a:t>xmas</a:t>
            </a:r>
            <a:r>
              <a:rPr lang="en-US" dirty="0" smtClean="0"/>
              <a:t> theme)</a:t>
            </a:r>
          </a:p>
          <a:p>
            <a:pPr lvl="1"/>
            <a:r>
              <a:rPr lang="en-US" dirty="0" smtClean="0"/>
              <a:t>Team 2-3 People</a:t>
            </a:r>
          </a:p>
          <a:p>
            <a:pPr lvl="1"/>
            <a:r>
              <a:rPr lang="en-US" dirty="0" smtClean="0"/>
              <a:t>29</a:t>
            </a:r>
            <a:r>
              <a:rPr lang="en-US" baseline="30000" dirty="0" smtClean="0"/>
              <a:t>th</a:t>
            </a:r>
            <a:r>
              <a:rPr lang="en-US" dirty="0" smtClean="0"/>
              <a:t> December (Friday)</a:t>
            </a:r>
          </a:p>
          <a:p>
            <a:pPr lvl="1"/>
            <a:r>
              <a:rPr lang="en-US" dirty="0" smtClean="0"/>
              <a:t>Demonstrate/Present Group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Array Object</a:t>
            </a:r>
          </a:p>
        </p:txBody>
      </p:sp>
      <p:sp>
        <p:nvSpPr>
          <p:cNvPr id="2457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2458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563" y="4479925"/>
            <a:ext cx="1519237" cy="1733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24581"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22325" y="2406650"/>
            <a:ext cx="7694613" cy="97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733425" y="322263"/>
            <a:ext cx="7770813" cy="1141412"/>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Constructors</a:t>
            </a:r>
          </a:p>
        </p:txBody>
      </p:sp>
      <p:sp>
        <p:nvSpPr>
          <p:cNvPr id="25603" name="Rectangle 2"/>
          <p:cNvSpPr>
            <a:spLocks noGrp="1" noChangeArrowheads="1"/>
          </p:cNvSpPr>
          <p:nvPr>
            <p:ph type="body" idx="4294967295"/>
          </p:nvPr>
        </p:nvSpPr>
        <p:spPr>
          <a:xfrm>
            <a:off x="685800" y="155575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Already know the number of items that would store in an array, you can pass the number to the constructor of an Array 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Directly initialize the Array elements when declaring an Array Object</a:t>
            </a:r>
          </a:p>
        </p:txBody>
      </p:sp>
      <p:pic>
        <p:nvPicPr>
          <p:cNvPr id="2560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675" y="4908550"/>
            <a:ext cx="8985250" cy="130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From 0...</a:t>
            </a:r>
          </a:p>
        </p:txBody>
      </p:sp>
      <p:sp>
        <p:nvSpPr>
          <p:cNvPr id="26627"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JavaScript array indexes start from 0 (zero) and continue as 1,2,3 etc..</a:t>
            </a:r>
          </a:p>
        </p:txBody>
      </p:sp>
      <p:pic>
        <p:nvPicPr>
          <p:cNvPr id="2662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93913" y="3536950"/>
            <a:ext cx="4854575" cy="2557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Displaying</a:t>
            </a:r>
          </a:p>
        </p:txBody>
      </p:sp>
      <p:sp>
        <p:nvSpPr>
          <p:cNvPr id="2765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Displaying Javascript Array elements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You can display Array elements in several ways. The following methods will show all elements from an Array.</a:t>
            </a:r>
          </a:p>
        </p:txBody>
      </p:sp>
      <p:pic>
        <p:nvPicPr>
          <p:cNvPr id="27652"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54175" y="4402138"/>
            <a:ext cx="5478463"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Array Length</a:t>
            </a:r>
          </a:p>
        </p:txBody>
      </p:sp>
      <p:sp>
        <p:nvSpPr>
          <p:cNvPr id="2867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Length property of Javascript Array return the number of elements contains in an Array. Javascript Array index starts from 0 so the length of an array is equal to the last index + 1</a:t>
            </a:r>
          </a:p>
        </p:txBody>
      </p:sp>
      <p:pic>
        <p:nvPicPr>
          <p:cNvPr id="2867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36725" y="4846638"/>
            <a:ext cx="4943475" cy="771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Arrays Undefined Values</a:t>
            </a:r>
          </a:p>
        </p:txBody>
      </p:sp>
      <p:sp>
        <p:nvSpPr>
          <p:cNvPr id="29699"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 are automatically growing and dynamically sized to accommodate any type of data that is added to them. So, when you add or remove elements from an array, the length of the array will change as needed. When you declare an Array with constructor, each slot will be set to "undefined"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Example</a:t>
            </a:r>
          </a:p>
        </p:txBody>
      </p:sp>
      <p:sp>
        <p:nvSpPr>
          <p:cNvPr id="3072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072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5125" y="2468563"/>
            <a:ext cx="8450263"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Other Array Methods</a:t>
            </a:r>
          </a:p>
        </p:txBody>
      </p:sp>
      <p:sp>
        <p:nvSpPr>
          <p:cNvPr id="31747"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Array.push()</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Array.contains()</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Array.sort()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Array.splice()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Array.slice()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Array.join()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Conditional Statements</a:t>
            </a:r>
          </a:p>
        </p:txBody>
      </p:sp>
      <p:sp>
        <p:nvSpPr>
          <p:cNvPr id="3277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2772"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1828800"/>
            <a:ext cx="3435350" cy="1335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32773"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137150" y="1751013"/>
            <a:ext cx="3000375" cy="1657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32774"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5800" y="4037013"/>
            <a:ext cx="3705225"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32775" name="Picture 6"/>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121275" y="3722688"/>
            <a:ext cx="297180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Alternative if..else Syntax (? Ternary Operator)</a:t>
            </a:r>
          </a:p>
        </p:txBody>
      </p:sp>
      <p:sp>
        <p:nvSpPr>
          <p:cNvPr id="3379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379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87475" y="2055813"/>
            <a:ext cx="60182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33797"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71600" y="3382963"/>
            <a:ext cx="5916613" cy="307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US" altLang="en-US" sz="4400">
                <a:solidFill>
                  <a:srgbClr val="000000"/>
                </a:solidFill>
                <a:latin typeface="Arial" panose="020B0604020202020204" pitchFamily="34" charset="0"/>
              </a:rPr>
              <a:t>Outline</a:t>
            </a:r>
          </a:p>
        </p:txBody>
      </p:sp>
      <p:sp>
        <p:nvSpPr>
          <p:cNvPr id="9219" name="Text Box 2"/>
          <p:cNvSpPr txBox="1">
            <a:spLocks noChangeArrowheads="1"/>
          </p:cNvSpPr>
          <p:nvPr/>
        </p:nvSpPr>
        <p:spPr bwMode="auto">
          <a:xfrm>
            <a:off x="685800" y="1981200"/>
            <a:ext cx="77724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42950" indent="-28575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eaLnBrk="1" hangingPunct="1">
              <a:spcBef>
                <a:spcPts val="800"/>
              </a:spcBef>
              <a:buFont typeface="Times New Roman" panose="02020603050405020304" pitchFamily="18" charset="0"/>
              <a:buBlip>
                <a:blip r:embed="rId3"/>
              </a:buBlip>
            </a:pPr>
            <a:r>
              <a:rPr lang="en-US" altLang="en-US" sz="3200" dirty="0" smtClean="0">
                <a:solidFill>
                  <a:srgbClr val="000000"/>
                </a:solidFill>
                <a:latin typeface="Arial" panose="020B0604020202020204" pitchFamily="34" charset="0"/>
              </a:rPr>
              <a:t>Review</a:t>
            </a:r>
          </a:p>
          <a:p>
            <a:pPr eaLnBrk="1" hangingPunct="1">
              <a:spcBef>
                <a:spcPts val="800"/>
              </a:spcBef>
              <a:buFont typeface="Times New Roman" panose="02020603050405020304" pitchFamily="18" charset="0"/>
              <a:buBlip>
                <a:blip r:embed="rId3"/>
              </a:buBlip>
            </a:pPr>
            <a:r>
              <a:rPr lang="en-US" altLang="en-US" sz="3200" dirty="0" smtClean="0">
                <a:solidFill>
                  <a:srgbClr val="000000"/>
                </a:solidFill>
                <a:latin typeface="Arial" panose="020B0604020202020204" pitchFamily="34" charset="0"/>
              </a:rPr>
              <a:t>Fundamental </a:t>
            </a:r>
            <a:r>
              <a:rPr lang="en-US" altLang="en-US" sz="3200" dirty="0">
                <a:solidFill>
                  <a:srgbClr val="000000"/>
                </a:solidFill>
                <a:latin typeface="Arial" panose="020B0604020202020204" pitchFamily="34" charset="0"/>
              </a:rPr>
              <a:t>Syntax </a:t>
            </a:r>
            <a:r>
              <a:rPr lang="en-US" altLang="en-US" sz="3200" dirty="0" err="1">
                <a:solidFill>
                  <a:srgbClr val="000000"/>
                </a:solidFill>
                <a:latin typeface="Arial" panose="020B0604020202020204" pitchFamily="34" charset="0"/>
              </a:rPr>
              <a:t>Javascript</a:t>
            </a:r>
            <a:endParaRPr lang="en-US" altLang="en-US" sz="3200" dirty="0">
              <a:solidFill>
                <a:srgbClr val="000000"/>
              </a:solidFill>
              <a:latin typeface="Arial" panose="020B0604020202020204" pitchFamily="34" charset="0"/>
            </a:endParaRPr>
          </a:p>
          <a:p>
            <a:pPr eaLnBrk="1" hangingPunct="1">
              <a:spcBef>
                <a:spcPts val="800"/>
              </a:spcBef>
              <a:buFont typeface="Times New Roman" panose="02020603050405020304" pitchFamily="18" charset="0"/>
              <a:buBlip>
                <a:blip r:embed="rId3"/>
              </a:buBlip>
            </a:pPr>
            <a:r>
              <a:rPr lang="en-US" altLang="en-US" sz="3200" dirty="0">
                <a:solidFill>
                  <a:srgbClr val="000000"/>
                </a:solidFill>
                <a:latin typeface="Arial" panose="020B0604020202020204" pitchFamily="34" charset="0"/>
              </a:rPr>
              <a:t>Summary</a:t>
            </a:r>
          </a:p>
          <a:p>
            <a:pPr eaLnBrk="1" hangingPunct="1">
              <a:spcBef>
                <a:spcPts val="800"/>
              </a:spcBef>
              <a:buFont typeface="Times New Roman" panose="02020603050405020304" pitchFamily="18" charset="0"/>
              <a:buBlip>
                <a:blip r:embed="rId3"/>
              </a:buBlip>
            </a:pPr>
            <a:r>
              <a:rPr lang="en-US" altLang="en-US" sz="3200" dirty="0">
                <a:solidFill>
                  <a:srgbClr val="000000"/>
                </a:solidFill>
                <a:latin typeface="Arial" panose="020B0604020202020204" pitchFamily="34" charset="0"/>
              </a:rPr>
              <a:t>Review/Discussion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Switch Statements</a:t>
            </a:r>
          </a:p>
        </p:txBody>
      </p:sp>
      <p:sp>
        <p:nvSpPr>
          <p:cNvPr id="3481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482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5425" y="2468563"/>
            <a:ext cx="3524250" cy="2524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34821"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49675" y="2303463"/>
            <a:ext cx="5143500" cy="3457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Arithmetic Operators</a:t>
            </a:r>
          </a:p>
        </p:txBody>
      </p:sp>
      <p:sp>
        <p:nvSpPr>
          <p:cNvPr id="3584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584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36725" y="1920875"/>
            <a:ext cx="5240338" cy="444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Assignment Operators</a:t>
            </a:r>
          </a:p>
        </p:txBody>
      </p:sp>
      <p:sp>
        <p:nvSpPr>
          <p:cNvPr id="3686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686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63675" y="2478088"/>
            <a:ext cx="6419850" cy="2460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Comparison Operators</a:t>
            </a:r>
          </a:p>
        </p:txBody>
      </p:sp>
      <p:sp>
        <p:nvSpPr>
          <p:cNvPr id="3789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7892"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9763" y="2651125"/>
            <a:ext cx="7915275"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Logical Operators</a:t>
            </a:r>
          </a:p>
        </p:txBody>
      </p:sp>
      <p:sp>
        <p:nvSpPr>
          <p:cNvPr id="3891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AND (&amp;&amp;) : Allows you to check if both of two conditions are met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OR (||) : Allows you to check if one of two conditions are met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NOT (!) : Allows you to check if something is not the case</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Loops in JavaScript</a:t>
            </a:r>
          </a:p>
        </p:txBody>
      </p:sp>
      <p:sp>
        <p:nvSpPr>
          <p:cNvPr id="3993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3994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68563" y="4114800"/>
            <a:ext cx="3489325" cy="203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for loop</a:t>
            </a:r>
          </a:p>
        </p:txBody>
      </p:sp>
      <p:sp>
        <p:nvSpPr>
          <p:cNvPr id="4096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096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9275" y="2378075"/>
            <a:ext cx="7621588" cy="265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for..in Loop</a:t>
            </a:r>
          </a:p>
        </p:txBody>
      </p:sp>
      <p:sp>
        <p:nvSpPr>
          <p:cNvPr id="41987"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198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9275" y="2651125"/>
            <a:ext cx="7899400" cy="32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while Loop</a:t>
            </a:r>
          </a:p>
        </p:txBody>
      </p:sp>
      <p:sp>
        <p:nvSpPr>
          <p:cNvPr id="43011"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3012"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9275" y="2262188"/>
            <a:ext cx="8042275" cy="3314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do..while loop</a:t>
            </a:r>
          </a:p>
        </p:txBody>
      </p:sp>
      <p:sp>
        <p:nvSpPr>
          <p:cNvPr id="44035"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403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7838" y="2743200"/>
            <a:ext cx="8116887" cy="2995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3" name="Rectangle 2"/>
          <p:cNvSpPr>
            <a:spLocks noChangeArrowheads="1"/>
          </p:cNvSpPr>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4" name="Rectangle 3"/>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Data Types</a:t>
            </a:r>
          </a:p>
        </p:txBody>
      </p:sp>
      <p:sp>
        <p:nvSpPr>
          <p:cNvPr id="10245" name="Rectangle 4"/>
          <p:cNvSpPr>
            <a:spLocks noGrp="1" noChangeArrowheads="1"/>
          </p:cNvSpPr>
          <p:nvPr>
            <p:ph type="body" idx="4294967295"/>
          </p:nvPr>
        </p:nvSpPr>
        <p:spPr>
          <a:xfrm>
            <a:off x="685800" y="1981200"/>
            <a:ext cx="7770813" cy="4113213"/>
          </a:xfrm>
        </p:spPr>
        <p:txBody>
          <a:bodyPr/>
          <a:lstStyle/>
          <a:p>
            <a:endParaRPr lang="en-US" altLang="en-US"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Javascript Break statement</a:t>
            </a:r>
          </a:p>
        </p:txBody>
      </p:sp>
      <p:sp>
        <p:nvSpPr>
          <p:cNvPr id="45059"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506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2325" y="2087563"/>
            <a:ext cx="7497763" cy="3763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Continue statement</a:t>
            </a:r>
          </a:p>
        </p:txBody>
      </p:sp>
      <p:sp>
        <p:nvSpPr>
          <p:cNvPr id="46083" name="Rectangle 2"/>
          <p:cNvSpPr>
            <a:spLocks noGrp="1" noChangeArrowheads="1"/>
          </p:cNvSpPr>
          <p:nvPr>
            <p:ph type="body" idx="4294967295"/>
          </p:nvPr>
        </p:nvSpPr>
        <p:spPr>
          <a:xfrm>
            <a:off x="685800" y="1981200"/>
            <a:ext cx="7770813" cy="4113213"/>
          </a:xfrm>
        </p:spPr>
        <p:txBody>
          <a:bodyPr/>
          <a:lstStyle/>
          <a:p>
            <a:endParaRPr lang="en-US" altLang="en-US" smtClean="0"/>
          </a:p>
        </p:txBody>
      </p:sp>
      <p:pic>
        <p:nvPicPr>
          <p:cNvPr id="4608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2193925"/>
            <a:ext cx="7666038" cy="3711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This Week</a:t>
            </a:r>
          </a:p>
        </p:txBody>
      </p:sp>
      <p:sp>
        <p:nvSpPr>
          <p:cNvPr id="47107" name="Text Box 2"/>
          <p:cNvSpPr txBox="1">
            <a:spLocks noChangeArrowheads="1"/>
          </p:cNvSpPr>
          <p:nvPr/>
        </p:nvSpPr>
        <p:spPr bwMode="auto">
          <a:xfrm>
            <a:off x="685800" y="1752600"/>
            <a:ext cx="77724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Review Slides</a:t>
            </a:r>
          </a:p>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Read Associated Chapters</a:t>
            </a:r>
          </a:p>
          <a:p>
            <a:pPr>
              <a:lnSpc>
                <a:spcPct val="80000"/>
              </a:lnSpc>
              <a:spcBef>
                <a:spcPts val="750"/>
              </a:spcBef>
              <a:buSzPct val="107000"/>
              <a:buFont typeface="Times New Roman" panose="02020603050405020304" pitchFamily="18" charset="0"/>
              <a:buBlip>
                <a:blip r:embed="rId3"/>
              </a:buBlip>
            </a:pPr>
            <a:r>
              <a:rPr lang="en-GB" altLang="en-US" sz="3000">
                <a:solidFill>
                  <a:srgbClr val="000000"/>
                </a:solidFill>
                <a:latin typeface="Arial" panose="020B0604020202020204" pitchFamily="34" charset="0"/>
              </a:rPr>
              <a:t>Work through Javascript Examples</a:t>
            </a:r>
          </a:p>
          <a:p>
            <a:pPr lvl="1">
              <a:lnSpc>
                <a:spcPct val="80000"/>
              </a:lnSpc>
              <a:spcBef>
                <a:spcPts val="650"/>
              </a:spcBef>
              <a:buFont typeface="Wingdings 3" panose="05040102010807070707" pitchFamily="18" charset="2"/>
              <a:buChar char=""/>
            </a:pPr>
            <a:r>
              <a:rPr lang="en-GB" altLang="en-US" sz="2600">
                <a:solidFill>
                  <a:srgbClr val="000000"/>
                </a:solidFill>
                <a:latin typeface="Arial" panose="020B0604020202020204" pitchFamily="34" charset="0"/>
              </a:rPr>
              <a:t>Update GitHub Account/Webpage</a:t>
            </a:r>
          </a:p>
          <a:p>
            <a:pPr>
              <a:lnSpc>
                <a:spcPct val="80000"/>
              </a:lnSpc>
              <a:spcBef>
                <a:spcPts val="750"/>
              </a:spcBef>
              <a:buSzPct val="107000"/>
              <a:buFont typeface="Arial" panose="020B0604020202020204" pitchFamily="34" charset="0"/>
              <a:buBlip>
                <a:blip r:embed="rId3"/>
              </a:buBlip>
            </a:pPr>
            <a:r>
              <a:rPr lang="en-GB" altLang="en-US" sz="3000" b="1" u="sng">
                <a:solidFill>
                  <a:srgbClr val="000000"/>
                </a:solidFill>
                <a:latin typeface="Arial" panose="020B0604020202020204" pitchFamily="34" charset="0"/>
              </a:rPr>
              <a:t>Start Early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Summary</a:t>
            </a:r>
          </a:p>
        </p:txBody>
      </p:sp>
      <p:sp>
        <p:nvSpPr>
          <p:cNvPr id="48131"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1pPr>
            <a:lvl2pPr marL="742950" indent="-28575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3pPr>
            <a:lvl4pPr marL="16002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4pPr>
            <a:lvl5pPr marL="20574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tx1"/>
                </a:solidFill>
                <a:latin typeface="Times New Roman" panose="02020603050405020304" pitchFamily="18" charset="0"/>
              </a:defRPr>
            </a:lvl9pPr>
          </a:lstStyle>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Overview of Javascript Syntax</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Examples</a:t>
            </a:r>
          </a:p>
          <a:p>
            <a:pPr>
              <a:spcBef>
                <a:spcPts val="800"/>
              </a:spcBef>
              <a:buFont typeface="Times New Roman" panose="02020603050405020304" pitchFamily="18" charset="0"/>
              <a:buBlip>
                <a:blip r:embed="rId3"/>
              </a:buBlip>
            </a:pPr>
            <a:r>
              <a:rPr lang="en-GB" altLang="en-US" sz="3200">
                <a:solidFill>
                  <a:srgbClr val="000000"/>
                </a:solidFill>
                <a:latin typeface="Arial" panose="020B0604020202020204" pitchFamily="34" charset="0"/>
              </a:rPr>
              <a:t>Hands-On/Practical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eaLnBrk="1" hangingPunct="1"/>
            <a:r>
              <a:rPr lang="en-GB" altLang="en-US" sz="4400">
                <a:solidFill>
                  <a:srgbClr val="000000"/>
                </a:solidFill>
                <a:latin typeface="Arial" panose="020B0604020202020204" pitchFamily="34" charset="0"/>
              </a:rPr>
              <a:t>Questions/Discussion</a:t>
            </a:r>
          </a:p>
        </p:txBody>
      </p:sp>
      <p:sp>
        <p:nvSpPr>
          <p:cNvPr id="49155"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9pPr>
          </a:lstStyle>
          <a:p>
            <a:pPr algn="ctr"/>
            <a:r>
              <a:rPr lang="en-GB" altLang="en-US" sz="4400">
                <a:solidFill>
                  <a:srgbClr val="000000"/>
                </a:solidFill>
                <a:latin typeface="Arial" panose="020B0604020202020204" pitchFamily="34" charset="0"/>
              </a:rPr>
              <a:t>Learning JavaScript</a:t>
            </a:r>
          </a:p>
        </p:txBody>
      </p:sp>
      <p:sp>
        <p:nvSpPr>
          <p:cNvPr id="50179" name="Rectangle 2"/>
          <p:cNvSpPr>
            <a:spLocks noChangeArrowheads="1"/>
          </p:cNvSpPr>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018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b="5600"/>
          <a:stretch>
            <a:fillRect/>
          </a:stretch>
        </p:blipFill>
        <p:spPr bwMode="auto">
          <a:xfrm>
            <a:off x="1981200" y="1981200"/>
            <a:ext cx="47625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lstStyle/>
          <a:p>
            <a:r>
              <a:rPr lang="en-US" dirty="0" smtClean="0"/>
              <a:t>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order does f receive its arguments?</a:t>
            </a:r>
          </a:p>
          <a:p>
            <a:endParaRPr lang="en-US" dirty="0" smtClean="0"/>
          </a:p>
          <a:p>
            <a:endParaRPr lang="en-US" dirty="0" smtClean="0"/>
          </a:p>
          <a:p>
            <a:endParaRPr lang="en-US" dirty="0" smtClean="0"/>
          </a:p>
          <a:p>
            <a:endParaRPr lang="en-US" dirty="0" smtClean="0"/>
          </a:p>
          <a:p>
            <a:pPr marL="514350" indent="-514350">
              <a:buAutoNum type="alphaLcParenR"/>
            </a:pPr>
            <a:r>
              <a:rPr lang="en-US" dirty="0" err="1" smtClean="0"/>
              <a:t>foo</a:t>
            </a:r>
            <a:r>
              <a:rPr lang="en-US" dirty="0" smtClean="0"/>
              <a:t> bar </a:t>
            </a:r>
            <a:r>
              <a:rPr lang="en-US" dirty="0" err="1" smtClean="0"/>
              <a:t>baz</a:t>
            </a:r>
            <a:endParaRPr lang="en-US" dirty="0" smtClean="0"/>
          </a:p>
          <a:p>
            <a:pPr marL="514350" indent="-514350">
              <a:buAutoNum type="alphaLcParenR"/>
            </a:pPr>
            <a:r>
              <a:rPr lang="en-US" dirty="0" err="1" smtClean="0"/>
              <a:t>foo</a:t>
            </a:r>
            <a:r>
              <a:rPr lang="en-US" dirty="0" smtClean="0"/>
              <a:t> </a:t>
            </a:r>
            <a:r>
              <a:rPr lang="en-US" dirty="0" err="1" smtClean="0"/>
              <a:t>baz</a:t>
            </a:r>
            <a:r>
              <a:rPr lang="en-US" dirty="0" smtClean="0"/>
              <a:t> bar</a:t>
            </a:r>
          </a:p>
          <a:p>
            <a:pPr marL="514350" indent="-514350">
              <a:buAutoNum type="alphaLcParenR"/>
            </a:pPr>
            <a:r>
              <a:rPr lang="en-US" dirty="0" smtClean="0"/>
              <a:t>bar </a:t>
            </a:r>
            <a:r>
              <a:rPr lang="en-US" dirty="0" err="1" smtClean="0"/>
              <a:t>foo</a:t>
            </a:r>
            <a:r>
              <a:rPr lang="en-US" dirty="0" smtClean="0"/>
              <a:t> </a:t>
            </a:r>
            <a:r>
              <a:rPr lang="en-US" dirty="0" err="1" smtClean="0"/>
              <a:t>baz</a:t>
            </a:r>
            <a:endParaRPr lang="en-US" dirty="0" smtClean="0"/>
          </a:p>
          <a:p>
            <a:pPr marL="514350" indent="-514350">
              <a:buAutoNum type="alphaLcParenR"/>
            </a:pPr>
            <a:r>
              <a:rPr lang="en-US" dirty="0" err="1" smtClean="0"/>
              <a:t>foo</a:t>
            </a:r>
            <a:r>
              <a:rPr lang="en-US" dirty="0" smtClean="0"/>
              <a:t> </a:t>
            </a:r>
            <a:r>
              <a:rPr lang="en-US" dirty="0" err="1" smtClean="0"/>
              <a:t>baz</a:t>
            </a:r>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981200" y="2514600"/>
            <a:ext cx="5388990" cy="15240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a:xfrm>
            <a:off x="685800" y="1981200"/>
            <a:ext cx="7772400" cy="4495800"/>
          </a:xfrm>
        </p:spPr>
        <p:txBody>
          <a:bodyPr>
            <a:normAutofit fontScale="85000" lnSpcReduction="20000"/>
          </a:bodyPr>
          <a:lstStyle/>
          <a:p>
            <a:r>
              <a:rPr lang="en-US" dirty="0" smtClean="0"/>
              <a:t>Which of the following is correct about the expression 1==“1.0” in </a:t>
            </a:r>
            <a:r>
              <a:rPr lang="en-US" dirty="0" err="1" smtClean="0"/>
              <a:t>Javascript</a:t>
            </a:r>
            <a:r>
              <a:rPr lang="en-US" dirty="0" smtClean="0"/>
              <a:t>?</a:t>
            </a:r>
          </a:p>
          <a:p>
            <a:endParaRPr lang="en-US" dirty="0" smtClean="0"/>
          </a:p>
          <a:p>
            <a:pPr marL="514350" indent="-514350">
              <a:buAutoNum type="alphaLcParenR"/>
            </a:pPr>
            <a:r>
              <a:rPr lang="en-US" dirty="0" smtClean="0"/>
              <a:t>It returns false. The two values have different types.</a:t>
            </a:r>
          </a:p>
          <a:p>
            <a:pPr marL="514350" indent="-514350">
              <a:buAutoNum type="alphaLcParenR"/>
            </a:pPr>
            <a:r>
              <a:rPr lang="en-US" dirty="0" smtClean="0"/>
              <a:t>It returns true.  The two values are converted to strings and are equal.</a:t>
            </a:r>
          </a:p>
          <a:p>
            <a:pPr marL="514350" indent="-514350">
              <a:buAutoNum type="alphaLcParenR"/>
            </a:pPr>
            <a:r>
              <a:rPr lang="en-US" dirty="0" smtClean="0"/>
              <a:t>It returns false.  The two values are converted to strings and are not equal.</a:t>
            </a:r>
          </a:p>
          <a:p>
            <a:pPr marL="514350" indent="-514350">
              <a:buAutoNum type="alphaLcParenR"/>
            </a:pPr>
            <a:r>
              <a:rPr lang="en-US" dirty="0" smtClean="0"/>
              <a:t>It returns true. The two values are converted to numbers and are equal.</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arguments will fn receive, in order?</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762000" y="2133600"/>
            <a:ext cx="4191000" cy="362149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638800" y="2743200"/>
            <a:ext cx="2845955" cy="2590800"/>
          </a:xfrm>
          <a:prstGeom prst="rect">
            <a:avLst/>
          </a:prstGeom>
          <a:noFill/>
          <a:ln w="9525">
            <a:noFill/>
            <a:miter lim="800000"/>
            <a:headEnd/>
            <a:tailEnd/>
          </a:ln>
        </p:spPr>
      </p:pic>
      <p:sp>
        <p:nvSpPr>
          <p:cNvPr id="6" name="TextBox 5"/>
          <p:cNvSpPr txBox="1"/>
          <p:nvPr/>
        </p:nvSpPr>
        <p:spPr>
          <a:xfrm>
            <a:off x="5257800" y="2743200"/>
            <a:ext cx="429926" cy="2569934"/>
          </a:xfrm>
          <a:prstGeom prst="rect">
            <a:avLst/>
          </a:prstGeom>
          <a:noFill/>
        </p:spPr>
        <p:txBody>
          <a:bodyPr wrap="none" rtlCol="0">
            <a:spAutoFit/>
          </a:bodyPr>
          <a:lstStyle/>
          <a:p>
            <a:r>
              <a:rPr lang="en-US" sz="2300" dirty="0" smtClean="0">
                <a:solidFill>
                  <a:schemeClr val="bg2"/>
                </a:solidFill>
              </a:rPr>
              <a:t>a)</a:t>
            </a:r>
          </a:p>
          <a:p>
            <a:endParaRPr lang="en-US" sz="2300" dirty="0" smtClean="0">
              <a:solidFill>
                <a:schemeClr val="bg2"/>
              </a:solidFill>
            </a:endParaRPr>
          </a:p>
          <a:p>
            <a:r>
              <a:rPr lang="en-US" sz="2300" dirty="0" smtClean="0">
                <a:solidFill>
                  <a:schemeClr val="bg2"/>
                </a:solidFill>
              </a:rPr>
              <a:t>b)</a:t>
            </a:r>
          </a:p>
          <a:p>
            <a:endParaRPr lang="en-US" sz="2300" dirty="0" smtClean="0">
              <a:solidFill>
                <a:schemeClr val="bg2"/>
              </a:solidFill>
            </a:endParaRPr>
          </a:p>
          <a:p>
            <a:r>
              <a:rPr lang="en-US" sz="2300" dirty="0" smtClean="0">
                <a:solidFill>
                  <a:schemeClr val="bg2"/>
                </a:solidFill>
              </a:rPr>
              <a:t>c)</a:t>
            </a:r>
          </a:p>
          <a:p>
            <a:endParaRPr lang="en-US" sz="2300" dirty="0" smtClean="0">
              <a:solidFill>
                <a:schemeClr val="bg2"/>
              </a:solidFill>
            </a:endParaRPr>
          </a:p>
          <a:p>
            <a:r>
              <a:rPr lang="en-US" sz="2300" dirty="0" smtClean="0">
                <a:solidFill>
                  <a:schemeClr val="bg2"/>
                </a:solidFill>
              </a:rPr>
              <a:t>d)</a:t>
            </a:r>
            <a:endParaRPr lang="en-US" sz="2300"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Question</a:t>
            </a:r>
            <a:endParaRPr lang="en-US" dirty="0"/>
          </a:p>
        </p:txBody>
      </p:sp>
      <p:sp>
        <p:nvSpPr>
          <p:cNvPr id="3" name="Content Placeholder 2"/>
          <p:cNvSpPr>
            <a:spLocks noGrp="1"/>
          </p:cNvSpPr>
          <p:nvPr>
            <p:ph idx="1"/>
          </p:nvPr>
        </p:nvSpPr>
        <p:spPr>
          <a:xfrm>
            <a:off x="685800" y="1371600"/>
            <a:ext cx="7772400" cy="4724400"/>
          </a:xfrm>
        </p:spPr>
        <p:txBody>
          <a:bodyPr>
            <a:normAutofit fontScale="92500" lnSpcReduction="20000"/>
          </a:bodyPr>
          <a:lstStyle/>
          <a:p>
            <a:r>
              <a:rPr lang="en-US" dirty="0" smtClean="0"/>
              <a:t>What will the following code print?</a:t>
            </a:r>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a) 1</a:t>
            </a:r>
          </a:p>
          <a:p>
            <a:pPr>
              <a:buNone/>
            </a:pPr>
            <a:r>
              <a:rPr lang="en-US" dirty="0" smtClean="0"/>
              <a:t>b) 10</a:t>
            </a:r>
          </a:p>
          <a:p>
            <a:pPr>
              <a:buNone/>
            </a:pPr>
            <a:r>
              <a:rPr lang="en-US" dirty="0" smtClean="0"/>
              <a:t>c) 16</a:t>
            </a:r>
          </a:p>
          <a:p>
            <a:pPr>
              <a:buNone/>
            </a:pPr>
            <a:r>
              <a:rPr lang="en-US" dirty="0" smtClean="0"/>
              <a:t>d) 31</a:t>
            </a:r>
            <a:endParaRPr lang="en-US" dirty="0"/>
          </a:p>
        </p:txBody>
      </p:sp>
      <p:pic>
        <p:nvPicPr>
          <p:cNvPr id="1026" name="Picture 2"/>
          <p:cNvPicPr>
            <a:picLocks noChangeAspect="1" noChangeArrowheads="1"/>
          </p:cNvPicPr>
          <p:nvPr/>
        </p:nvPicPr>
        <p:blipFill>
          <a:blip r:embed="rId2" cstate="print"/>
          <a:srcRect t="15151"/>
          <a:stretch>
            <a:fillRect/>
          </a:stretch>
        </p:blipFill>
        <p:spPr bwMode="auto">
          <a:xfrm>
            <a:off x="641596" y="1905000"/>
            <a:ext cx="8502404" cy="2133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c) 16</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Primary Data Types (Primitive)</a:t>
            </a:r>
          </a:p>
        </p:txBody>
      </p:sp>
      <p:sp>
        <p:nvSpPr>
          <p:cNvPr id="11267" name="Rectangle 2"/>
          <p:cNvSpPr>
            <a:spLocks noGrp="1" noChangeArrowheads="1"/>
          </p:cNvSpPr>
          <p:nvPr>
            <p:ph type="body" idx="4294967295"/>
          </p:nvPr>
        </p:nvSpPr>
        <p:spPr>
          <a:xfrm>
            <a:off x="685800" y="1981200"/>
            <a:ext cx="7770813" cy="4113213"/>
          </a:xfrm>
        </p:spPr>
        <p:txBody>
          <a:bodyPr/>
          <a:lstStyle/>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String</a:t>
            </a:r>
          </a:p>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Number</a:t>
            </a:r>
          </a:p>
          <a:p>
            <a:pPr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Boolean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685800" y="461963"/>
            <a:ext cx="7770813" cy="14351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Composite Data Types (reference)</a:t>
            </a:r>
          </a:p>
        </p:txBody>
      </p:sp>
      <p:sp>
        <p:nvSpPr>
          <p:cNvPr id="12291"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Object</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mtClean="0"/>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mtClean="0"/>
              <a:t>Array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685800" y="609600"/>
            <a:ext cx="7770813" cy="1141413"/>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Special Data Types</a:t>
            </a:r>
          </a:p>
        </p:txBody>
      </p:sp>
      <p:sp>
        <p:nvSpPr>
          <p:cNvPr id="13315" name="Rectangle 2"/>
          <p:cNvSpPr>
            <a:spLocks noGrp="1" noChangeArrowheads="1"/>
          </p:cNvSpPr>
          <p:nvPr>
            <p:ph type="body" idx="4294967295"/>
          </p:nvPr>
        </p:nvSpPr>
        <p:spPr>
          <a:xfrm>
            <a:off x="685800" y="1981200"/>
            <a:ext cx="7770813" cy="4113213"/>
          </a:xfrm>
        </p:spPr>
        <p:txBody>
          <a:bodyPr/>
          <a:lstStyle/>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smtClean="0"/>
              <a:t>Null</a:t>
            </a:r>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800" smtClean="0"/>
          </a:p>
          <a:p>
            <a:pPr indent="-341313">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smtClean="0"/>
              <a:t>Undefined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TotalTime>
  <Words>786</Words>
  <Application>Microsoft Office PowerPoint</Application>
  <PresentationFormat>On-screen Show (4:3)</PresentationFormat>
  <Paragraphs>184</Paragraphs>
  <Slides>48</Slides>
  <Notes>42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Default Design</vt:lpstr>
      <vt:lpstr>Slide 1</vt:lpstr>
      <vt:lpstr>Milestone Dates</vt:lpstr>
      <vt:lpstr>Slide 3</vt:lpstr>
      <vt:lpstr>JavaScript Data Types</vt:lpstr>
      <vt:lpstr>Question</vt:lpstr>
      <vt:lpstr>Answer</vt:lpstr>
      <vt:lpstr>Primary Data Types (Primitive)</vt:lpstr>
      <vt:lpstr>Composite Data Types (reference)</vt:lpstr>
      <vt:lpstr>Special Data Types</vt:lpstr>
      <vt:lpstr>Overview of Types</vt:lpstr>
      <vt:lpstr>Var in Javascript</vt:lpstr>
      <vt:lpstr>Example var</vt:lpstr>
      <vt:lpstr>Combining Data Types</vt:lpstr>
      <vt:lpstr>Slide 14</vt:lpstr>
      <vt:lpstr>Example</vt:lpstr>
      <vt:lpstr>Slide 16</vt:lpstr>
      <vt:lpstr>Scope of JavaScript Variables</vt:lpstr>
      <vt:lpstr>Constants</vt:lpstr>
      <vt:lpstr>JavaScript keywords</vt:lpstr>
      <vt:lpstr>JavaScript Array Object</vt:lpstr>
      <vt:lpstr>Constructors</vt:lpstr>
      <vt:lpstr>From 0...</vt:lpstr>
      <vt:lpstr>Displaying</vt:lpstr>
      <vt:lpstr>Javascript Array Length</vt:lpstr>
      <vt:lpstr>Arrays Undefined Values</vt:lpstr>
      <vt:lpstr>Example</vt:lpstr>
      <vt:lpstr>Other Array Methods</vt:lpstr>
      <vt:lpstr>Conditional Statements</vt:lpstr>
      <vt:lpstr>Alternative if..else Syntax (? Ternary Operator)</vt:lpstr>
      <vt:lpstr>Switch Statements</vt:lpstr>
      <vt:lpstr>Arithmetic Operators</vt:lpstr>
      <vt:lpstr>Assignment Operators</vt:lpstr>
      <vt:lpstr>Comparison Operators</vt:lpstr>
      <vt:lpstr>Logical Operators</vt:lpstr>
      <vt:lpstr>Loops in JavaScript</vt:lpstr>
      <vt:lpstr>Javascript for loop</vt:lpstr>
      <vt:lpstr>Javascript for..in Loop</vt:lpstr>
      <vt:lpstr>Javascript while Loop</vt:lpstr>
      <vt:lpstr>Javascript do..while loop</vt:lpstr>
      <vt:lpstr>Javascript Break statement</vt:lpstr>
      <vt:lpstr>Continue statement</vt:lpstr>
      <vt:lpstr>Slide 42</vt:lpstr>
      <vt:lpstr>Slide 43</vt:lpstr>
      <vt:lpstr>Slide 44</vt:lpstr>
      <vt:lpstr>Slide 45</vt:lpstr>
      <vt:lpstr>Question</vt:lpstr>
      <vt:lpstr>Question</vt:lpstr>
      <vt:lpstr>What arguments will fn receive, in order?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authorised user</cp:lastModifiedBy>
  <cp:revision>268</cp:revision>
  <dcterms:created xsi:type="dcterms:W3CDTF">1601-01-01T00:00:00Z</dcterms:created>
  <dcterms:modified xsi:type="dcterms:W3CDTF">2017-12-05T08:19:14Z</dcterms:modified>
</cp:coreProperties>
</file>