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7" r:id="rId2"/>
    <p:sldId id="274" r:id="rId3"/>
    <p:sldId id="276" r:id="rId4"/>
    <p:sldId id="304" r:id="rId5"/>
    <p:sldId id="280" r:id="rId6"/>
    <p:sldId id="277" r:id="rId7"/>
    <p:sldId id="27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88" r:id="rId17"/>
    <p:sldId id="290" r:id="rId18"/>
    <p:sldId id="279" r:id="rId19"/>
    <p:sldId id="293" r:id="rId20"/>
    <p:sldId id="291" r:id="rId21"/>
    <p:sldId id="292" r:id="rId22"/>
    <p:sldId id="294" r:id="rId23"/>
    <p:sldId id="296" r:id="rId24"/>
    <p:sldId id="297" r:id="rId25"/>
    <p:sldId id="299" r:id="rId26"/>
    <p:sldId id="300" r:id="rId27"/>
    <p:sldId id="298" r:id="rId28"/>
    <p:sldId id="301" r:id="rId29"/>
    <p:sldId id="302" r:id="rId30"/>
    <p:sldId id="303" r:id="rId31"/>
    <p:sldId id="272" r:id="rId32"/>
    <p:sldId id="275" r:id="rId33"/>
    <p:sldId id="305" r:id="rId34"/>
    <p:sldId id="306" r:id="rId35"/>
    <p:sldId id="26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3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91907C-6CBD-47F8-9F52-A5AB574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842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21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A3BBE8-7558-4076-8DEE-83087F5FC6C7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1DBD0C-DA53-44D6-966C-A863491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072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CCA256-979A-4572-BF24-D848C07578C3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52ACE-F7EF-47EE-922F-20385A06B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581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24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134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87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1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C86591-6797-4676-97C9-9BEF98DC3BB3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CA34C0-1979-4E6F-BB77-449AC3BBD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42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4E212F-5AA2-4655-9B25-758CF144A4F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954E8F-980F-4DC9-9892-255E715F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07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C39EAD-C024-428A-B024-B2D15B7DD874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1571F6-5E13-449B-8864-930FF533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9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CAD8CC-4926-437E-ADFF-8A6F1B893C92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5B73F2-9DF6-464D-8311-EFD972D80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23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Network Programming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39200" cy="46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Socket-Level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18563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599" cy="469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43751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0"/>
            <a:ext cx="8915400" cy="399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machines </a:t>
            </a:r>
            <a:r>
              <a:rPr lang="en-US" dirty="0" smtClean="0"/>
              <a:t>now </a:t>
            </a:r>
            <a:r>
              <a:rPr lang="en-US" dirty="0" smtClean="0"/>
              <a:t>refuse socket</a:t>
            </a:r>
            <a:br>
              <a:rPr lang="en-US" dirty="0" smtClean="0"/>
            </a:br>
            <a:r>
              <a:rPr lang="en-US" dirty="0" smtClean="0"/>
              <a:t>connections due to </a:t>
            </a:r>
            <a:r>
              <a:rPr lang="en-US" dirty="0" smtClean="0"/>
              <a:t>security considerations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839200" cy="55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3" y="1295400"/>
            <a:ext cx="8886867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</a:t>
            </a:r>
            <a:r>
              <a:rPr lang="en-US" b="1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http://</a:t>
            </a:r>
            <a:r>
              <a:rPr lang="en-US" sz="1600" dirty="0" smtClean="0"/>
              <a:t>www.zjnu.cn/index.html</a:t>
            </a:r>
          </a:p>
          <a:p>
            <a:pPr>
              <a:buNone/>
            </a:pPr>
            <a:r>
              <a:rPr lang="en-US" sz="1600" dirty="0" smtClean="0"/>
              <a:t>ftp</a:t>
            </a:r>
            <a:r>
              <a:rPr lang="en-US" sz="1600" dirty="0" smtClean="0"/>
              <a:t>://</a:t>
            </a:r>
            <a:r>
              <a:rPr lang="en-US" sz="1600" dirty="0" smtClean="0"/>
              <a:t>ftp.zjnu/pub//test.java</a:t>
            </a:r>
          </a:p>
          <a:p>
            <a:pPr>
              <a:buNone/>
            </a:pPr>
            <a:r>
              <a:rPr lang="en-US" sz="1600" dirty="0" smtClean="0"/>
              <a:t>file</a:t>
            </a:r>
            <a:r>
              <a:rPr lang="en-US" sz="1600" dirty="0" smtClean="0"/>
              <a:t>:/</a:t>
            </a:r>
            <a:r>
              <a:rPr lang="en-US" sz="1600" dirty="0" err="1" smtClean="0"/>
              <a:t>MyDisk</a:t>
            </a:r>
            <a:r>
              <a:rPr lang="en-US" sz="1600" dirty="0" smtClean="0"/>
              <a:t>/Letters/file.txt</a:t>
            </a:r>
          </a:p>
          <a:p>
            <a:pPr>
              <a:buNone/>
            </a:pPr>
            <a:r>
              <a:rPr lang="en-US" sz="1600" dirty="0" smtClean="0"/>
              <a:t>Protocols </a:t>
            </a:r>
            <a:r>
              <a:rPr lang="en-US" sz="1600" dirty="0" smtClean="0"/>
              <a:t>include files, http, ftp, gopher, news, mailto, etc 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63000" cy="30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Networking with </a:t>
            </a:r>
            <a:r>
              <a:rPr lang="en-US" altLang="en-US" dirty="0" smtClean="0"/>
              <a:t>Java</a:t>
            </a:r>
          </a:p>
          <a:p>
            <a:pPr eaLnBrk="1" hangingPunct="1"/>
            <a:r>
              <a:rPr lang="en-US" dirty="0" smtClean="0"/>
              <a:t>Introduction to Java networking </a:t>
            </a:r>
            <a:r>
              <a:rPr lang="en-US" dirty="0" smtClean="0"/>
              <a:t>features</a:t>
            </a:r>
          </a:p>
          <a:p>
            <a:pPr lvl="1" eaLnBrk="1" hangingPunct="1"/>
            <a:r>
              <a:rPr lang="en-US" dirty="0" smtClean="0"/>
              <a:t>It </a:t>
            </a:r>
            <a:r>
              <a:rPr lang="en-US" dirty="0" smtClean="0"/>
              <a:t>is much easier to write networking programs </a:t>
            </a:r>
            <a:r>
              <a:rPr lang="en-US" dirty="0" smtClean="0"/>
              <a:t>in Java </a:t>
            </a:r>
            <a:r>
              <a:rPr lang="en-US" dirty="0" smtClean="0"/>
              <a:t>than in C</a:t>
            </a:r>
            <a:r>
              <a:rPr lang="en-US" dirty="0" smtClean="0"/>
              <a:t>++</a:t>
            </a:r>
          </a:p>
          <a:p>
            <a:pPr lvl="1" eaLnBrk="1" hangingPunct="1"/>
            <a:r>
              <a:rPr lang="en-US" dirty="0" smtClean="0"/>
              <a:t>But </a:t>
            </a:r>
            <a:r>
              <a:rPr lang="en-US" dirty="0" smtClean="0"/>
              <a:t>less </a:t>
            </a:r>
            <a:r>
              <a:rPr lang="en-US" dirty="0" smtClean="0"/>
              <a:t>efficient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839200" cy="48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48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83085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3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439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58200" cy="475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1781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365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63000" cy="44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486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IP </a:t>
            </a:r>
            <a:r>
              <a:rPr lang="en-US" dirty="0" smtClean="0"/>
              <a:t>addresses, ports, protocols, client-server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Socket-level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Writing </a:t>
            </a:r>
            <a:r>
              <a:rPr lang="en-US" dirty="0" smtClean="0"/>
              <a:t>a client (</a:t>
            </a:r>
            <a:r>
              <a:rPr lang="en-US" dirty="0" smtClean="0"/>
              <a:t>Socket)</a:t>
            </a:r>
          </a:p>
          <a:p>
            <a:pPr lvl="1"/>
            <a:r>
              <a:rPr lang="en-US" dirty="0" smtClean="0"/>
              <a:t>Writing </a:t>
            </a:r>
            <a:r>
              <a:rPr lang="en-US" dirty="0" smtClean="0"/>
              <a:t>a server (</a:t>
            </a:r>
            <a:r>
              <a:rPr lang="en-US" dirty="0" err="1" smtClean="0"/>
              <a:t>ServerSocket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Communicating with web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Retrieving </a:t>
            </a:r>
            <a:r>
              <a:rPr lang="en-US" dirty="0" smtClean="0"/>
              <a:t>information (URL, </a:t>
            </a:r>
            <a:r>
              <a:rPr lang="en-US" dirty="0" err="1" smtClean="0"/>
              <a:t>URLConnection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Sending </a:t>
            </a:r>
            <a:r>
              <a:rPr lang="en-US" dirty="0" smtClean="0"/>
              <a:t>information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5216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915400" cy="50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Essential Java </a:t>
            </a:r>
            <a:r>
              <a:rPr lang="en-GB" altLang="en-US" dirty="0" smtClean="0"/>
              <a:t>Networking</a:t>
            </a:r>
          </a:p>
          <a:p>
            <a:pPr lvl="1"/>
            <a:r>
              <a:rPr lang="en-GB" altLang="en-US" dirty="0" smtClean="0"/>
              <a:t>Ports/IP/Sending/Receiving Data</a:t>
            </a:r>
          </a:p>
          <a:p>
            <a:pPr lvl="1"/>
            <a:r>
              <a:rPr lang="en-GB" altLang="en-US" dirty="0" smtClean="0"/>
              <a:t>Java Implementation Examples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basic Java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</a:t>
            </a:r>
            <a:r>
              <a:rPr lang="en-GB" altLang="en-US" dirty="0" smtClean="0"/>
              <a:t>Exercises</a:t>
            </a:r>
          </a:p>
          <a:p>
            <a:r>
              <a:rPr lang="en-GB" altLang="en-US" dirty="0" smtClean="0"/>
              <a:t>Online Quizzes</a:t>
            </a:r>
          </a:p>
          <a:p>
            <a:pPr lvl="1"/>
            <a:r>
              <a:rPr lang="en-GB" altLang="en-US" dirty="0" smtClean="0"/>
              <a:t>25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December (Last Date)</a:t>
            </a:r>
          </a:p>
          <a:p>
            <a:r>
              <a:rPr lang="en-GB" altLang="en-US" dirty="0" smtClean="0"/>
              <a:t>Getting Ready Exam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Chapter 30 – Exercise 30.1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Opportunity to review/revisit previous chapters</a:t>
            </a:r>
          </a:p>
          <a:p>
            <a:pPr>
              <a:buNone/>
            </a:pPr>
            <a:r>
              <a:rPr lang="en-US" dirty="0" smtClean="0"/>
              <a:t>Solid understanding each of </a:t>
            </a:r>
            <a:r>
              <a:rPr lang="en-US" smtClean="0"/>
              <a:t>the concepts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5867400"/>
            <a:ext cx="2552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Warning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Networking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409700"/>
            <a:ext cx="91344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52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4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228</Words>
  <Application>Microsoft Office PowerPoint</Application>
  <PresentationFormat>On-screen Show (4:3)</PresentationFormat>
  <Paragraphs>72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Network Programming</vt:lpstr>
      <vt:lpstr>Outline</vt:lpstr>
      <vt:lpstr>Today</vt:lpstr>
      <vt:lpstr>Why is Networking Important?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Socket-Level Programming </vt:lpstr>
      <vt:lpstr>Writing Clients </vt:lpstr>
      <vt:lpstr>Writing Clients </vt:lpstr>
      <vt:lpstr>Writing Servers </vt:lpstr>
      <vt:lpstr>Writing Servers</vt:lpstr>
      <vt:lpstr>Security Note</vt:lpstr>
      <vt:lpstr>Writing Servers </vt:lpstr>
      <vt:lpstr>Writing Servers </vt:lpstr>
      <vt:lpstr>Communicating with Web Servers </vt:lpstr>
      <vt:lpstr>Communicating with web servers </vt:lpstr>
      <vt:lpstr>Communicating with web servers </vt:lpstr>
      <vt:lpstr>Communicating with web servers </vt:lpstr>
      <vt:lpstr>Retrieving Information </vt:lpstr>
      <vt:lpstr>Retrieving Information </vt:lpstr>
      <vt:lpstr>Retrieving Information </vt:lpstr>
      <vt:lpstr>Sending Information </vt:lpstr>
      <vt:lpstr>Sending Information </vt:lpstr>
      <vt:lpstr>Sending Information </vt:lpstr>
      <vt:lpstr>Sending Information</vt:lpstr>
      <vt:lpstr>Sending Information</vt:lpstr>
      <vt:lpstr>Summary</vt:lpstr>
      <vt:lpstr>This Week</vt:lpstr>
      <vt:lpstr>Today’s Exercises</vt:lpstr>
      <vt:lpstr>Slide 34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127</cp:revision>
  <dcterms:created xsi:type="dcterms:W3CDTF">1601-01-01T00:00:00Z</dcterms:created>
  <dcterms:modified xsi:type="dcterms:W3CDTF">2017-12-17T04:05:19Z</dcterms:modified>
</cp:coreProperties>
</file>