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A6D4F72-8E26-40EA-AE3D-A28578EB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41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44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6131DC4-EF4F-4A35-8971-73AAD5FE662A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E9F2DB-7E65-48E2-9364-DD51077EC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369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CE9246-D1D9-4A3A-9998-4A85718B29EE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7F29B2-1715-438E-B000-46759A7F7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015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1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742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47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A11EC5-4532-4001-BEA9-4FFF3F36638C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30740E-284F-4553-845D-C46F0171F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0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8F37FB-7631-43BC-AEC1-9ACE095A9C45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21758F5-5110-4454-BD39-11F2BAF3F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6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9FF83B-DE51-4059-8ADA-772D425B367C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0BCF6A-75AC-439C-8BD5-9D0061F16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774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4FCB16-D96A-401F-8A3D-25FF4422BC7F}" type="datetime1">
              <a:rPr lang="en-US" altLang="en-US"/>
              <a:pPr>
                <a:defRPr/>
              </a:pPr>
              <a:t>10/29/2017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CD4F1F-5869-42B8-90A1-D5C9B80CE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19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Processes?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Clear idea of Processes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smtClean="0"/>
              <a:t>Read Chapter </a:t>
            </a:r>
            <a:r>
              <a:rPr lang="en-GB" altLang="en-US" smtClean="0"/>
              <a:t>7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Processes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118</cp:revision>
  <dcterms:created xsi:type="dcterms:W3CDTF">1601-01-01T00:00:00Z</dcterms:created>
  <dcterms:modified xsi:type="dcterms:W3CDTF">2017-10-29T07:52:16Z</dcterms:modified>
</cp:coreProperties>
</file>