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2" r:id="rId4"/>
    <p:sldId id="291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079EE4A-BAE2-4006-8937-15D98C8F53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16880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683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F73531-F800-4E41-87C3-F6226A8B97DA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F1F53BA-54CA-4156-A6CD-DFED65B72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3041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933102B-7483-4A43-8686-CBC4A047080E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3ADBF8F-94A1-4D01-BB2F-4D40EB27D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005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0927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344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47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5755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FA9CF0-C139-465C-B251-B8D8A4FE104B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E3B701C-D4BD-4531-BC74-EADCB7AF95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197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1A696B9-FE25-4486-98FD-F3758A26E454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8FFC0E-7BCD-4ABD-87BC-A96661F5D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643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CFCA78-EB0D-4F5B-A0A0-4E7E4B7A1CBE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4CFEE2-AC9B-45DB-9D60-545F6CF0F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6208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6EC872-89C4-49E9-B8DC-A54E7C8BAE41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FFB4E2C-08E8-44A6-B6DA-9403612933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878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Pragmatics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do we mean by Pragmatics?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Clear idea of Pragmatics in Object Orientated Analysis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smtClean="0"/>
              <a:t>Read Chapter </a:t>
            </a:r>
            <a:r>
              <a:rPr lang="en-GB" altLang="en-US" smtClean="0"/>
              <a:t>8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35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Pragmatics</vt:lpstr>
      <vt:lpstr>Outline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118</cp:revision>
  <dcterms:created xsi:type="dcterms:W3CDTF">1601-01-01T00:00:00Z</dcterms:created>
  <dcterms:modified xsi:type="dcterms:W3CDTF">2017-10-29T07:52:28Z</dcterms:modified>
</cp:coreProperties>
</file>