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3" r:id="rId3"/>
    <p:sldId id="305" r:id="rId4"/>
    <p:sldId id="257" r:id="rId5"/>
    <p:sldId id="298" r:id="rId6"/>
    <p:sldId id="29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8" r:id="rId22"/>
    <p:sldId id="306" r:id="rId23"/>
    <p:sldId id="30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304" r:id="rId51"/>
    <p:sldId id="300" r:id="rId52"/>
    <p:sldId id="301" r:id="rId53"/>
    <p:sldId id="30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4C8C9C-84EA-4335-8A2F-FCE22951F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1456C3-6F97-42CC-BCB0-16F23A4C026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7122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5C3165-3322-4724-9259-214D0935954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0920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29CFEF-9376-4963-A49C-C08AE05B746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24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24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020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ED8A1-114D-424D-8E8E-5993EE30F2D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28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10C8D5-50FB-4818-9B45-39D81631BB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15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ED877C-4642-4D61-9002-DA6E19DDD47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539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5B1B3-8068-444C-969C-134F4D95A92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65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65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8225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2B599-0DF6-4D00-9723-7A504BB5CCD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449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CC022F-CA07-498A-B400-EBD0631A323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86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86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144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B76096-0541-4C1A-B15F-6B617B7F905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73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D0DBEA-1625-4EB6-B4D5-9F1FAF743CD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06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06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04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221E8-9446-422C-B7D9-E98369D7CC6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085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A1FD07-06E7-4AAE-AA11-34E44BD37B1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93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CFAA2-A4D0-4CE4-A5FA-CD0577A757DB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27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27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4569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A826D-60A6-4798-87AA-76D2F30D286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37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37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0196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8E56FC-22C0-40D2-84A3-C599E3E90EF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47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47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52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428EEE-5B4D-4698-83B1-0FD693AAE0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57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57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33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0B8F68-CEAE-4337-B761-C66424331663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5478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6C1D64-836E-4DD5-8420-7A5D1FD3156B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78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78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9163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73CB5B-2E18-439F-A2EC-21FF713FB4A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88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88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2584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0A07C-4CDC-447A-A41C-4E2BC5D0C7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6509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500BEF-9C6F-41F3-89DE-382D0E01352E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08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09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24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223F0-B3B9-4472-B3DF-BFFC7A9DB21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9801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DFF1B2-EB73-4030-B1A4-5D9E6F07E02E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19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19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056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76E719-514A-402F-9826-42DEDA21197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29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29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3463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844387-D36E-49E3-B9FA-EAFCDE3D763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39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39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341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7BF0BD-0A87-485E-9B38-7E1E0956E32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4389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4B186A-3F1A-43E7-812C-103EA8714A3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846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12B0E3-F25B-4C49-A524-4CC5C97CDFF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70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7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234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AC1F2-F230-440C-B096-802A8F230FC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80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8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7264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37598D-2A7F-4866-B176-2B7C4FF2332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90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89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5417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1E98E-10FA-4321-A3EA-C90633D9000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01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90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3630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B9117-76A7-4020-8B29-C5FA81A96393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11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4F98BB-FE1E-4C2E-8EC8-277D9623287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5840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DA2655-18EC-4C48-AE9E-F0DF49D31AD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5476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FCE046-14C7-4EB6-A675-C25F3ABD611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31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6912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446035-D1EC-492E-9EBA-23D00F3FAE1E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21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F2E5DB-8A79-4103-A240-D1FF772387B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524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C94C6E-E3EB-4B31-8634-55C2E71C9ED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757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C09D5A-516F-49C4-9DBC-A33B1DD1C53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10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313CA8-7F47-4010-8F9D-7AFDA6FA94C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969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AA5530-57FA-43EB-AC02-E90C6A88B5F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04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604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71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1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83B29D-6636-4223-90DE-AE867486A2B0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F063192-7558-4E6F-A7F0-BC0AB5B93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3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E521EC-9DDF-4189-AA24-47385448E0E3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5A7B3A-82A4-4CD1-9E96-233158606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5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2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B3EECE8-F489-4141-94CD-C08B661A77A8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C2959ED-97FC-4382-AF3E-24222024E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82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8827879-AECC-41F7-A1E0-13C4EBFCB71A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223B567-EC95-4B15-886D-4B1C161373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8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0F3A59F-5EEB-4C26-9159-619EDEEE0262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1DB625E-D49A-462E-9AE6-1C85B3A19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341EF2D-6906-40AE-8937-D67BE5223951}" type="datetime1">
              <a:rPr lang="en-US" altLang="en-US"/>
              <a:pPr>
                <a:defRPr/>
              </a:pPr>
              <a:t>12/6/2017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2EC7E2B-6786-4AA7-92AD-FF995EDFB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7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10" y="2741107"/>
            <a:ext cx="9144000" cy="2857500"/>
          </a:xfrm>
          <a:prstGeom prst="rect">
            <a:avLst/>
          </a:prstGeom>
          <a:noFill/>
        </p:spPr>
      </p:pic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219200" y="-609600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 dirty="0">
                <a:solidFill>
                  <a:srgbClr val="000000"/>
                </a:solidFill>
                <a:latin typeface="Arial" panose="020B0604020202020204" pitchFamily="34" charset="0"/>
              </a:rPr>
              <a:t>JavaScript Syntax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19200" y="1870075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275012" y="5711825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>
                <a:solidFill>
                  <a:srgbClr val="000000"/>
                </a:solidFill>
              </a:rPr>
              <a:t>Benjamin </a:t>
            </a:r>
            <a:r>
              <a:rPr lang="en-GB" altLang="en-US" dirty="0" err="1">
                <a:solidFill>
                  <a:srgbClr val="000000"/>
                </a:solidFill>
              </a:rPr>
              <a:t>Kenwright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Special Data Types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smtClean="0"/>
              <a:t>Null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 smtClean="0"/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 smtClean="0"/>
              <a:t>Undefined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1838" y="365125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Overview of Types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33550"/>
            <a:ext cx="7770813" cy="466725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String</a:t>
            </a:r>
            <a:r>
              <a:rPr lang="en-US" altLang="en-US" sz="2000" dirty="0" smtClean="0"/>
              <a:t> : A strings of any characters enclosed in quotes is a string primitive.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Number</a:t>
            </a:r>
            <a:r>
              <a:rPr lang="en-US" altLang="en-US" sz="2000" dirty="0" smtClean="0"/>
              <a:t> : A number by itself is a number primitive, all numbers in JavaScript are 64-bit floating-point numbers.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Boolean</a:t>
            </a:r>
            <a:r>
              <a:rPr lang="en-US" altLang="en-US" sz="2000" dirty="0" smtClean="0"/>
              <a:t> : It will store Variables or expressions which are either true or false.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Object</a:t>
            </a:r>
            <a:r>
              <a:rPr lang="en-US" altLang="en-US" sz="2000" dirty="0" smtClean="0"/>
              <a:t>: A collections of properties and methods. In </a:t>
            </a:r>
            <a:r>
              <a:rPr lang="en-US" altLang="en-US" sz="2000" dirty="0" err="1" smtClean="0"/>
              <a:t>Javascript</a:t>
            </a:r>
            <a:r>
              <a:rPr lang="en-US" altLang="en-US" sz="2000" dirty="0" smtClean="0"/>
              <a:t>, anything that is not a primitive is an Object.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Arrays</a:t>
            </a:r>
            <a:r>
              <a:rPr lang="en-US" altLang="en-US" sz="2000" dirty="0" smtClean="0"/>
              <a:t> : Arrays are regular objects, both objects and arrays can have properties and methods.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Null</a:t>
            </a:r>
            <a:r>
              <a:rPr lang="en-US" altLang="en-US" sz="2000" dirty="0" smtClean="0"/>
              <a:t> : It has only one value in JavaScript: null.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Undefined</a:t>
            </a:r>
            <a:r>
              <a:rPr lang="en-US" altLang="en-US" sz="2000" dirty="0" smtClean="0"/>
              <a:t> : It treated as a variable that has been declared, but has never had a value assigned to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Var in Javascript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anyData</a:t>
            </a:r>
            <a:r>
              <a:rPr lang="en-US" altLang="en-US" dirty="0" smtClean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var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51013"/>
            <a:ext cx="624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Question</a:t>
            </a:r>
            <a:endParaRPr lang="en-US" alt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/>
              <a:t>Combining Data </a:t>
            </a:r>
            <a:r>
              <a:rPr lang="en-US" altLang="en-US" dirty="0" smtClean="0"/>
              <a:t>Types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dirty="0"/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What </a:t>
            </a:r>
            <a:r>
              <a:rPr lang="en-US" altLang="en-US" dirty="0" smtClean="0"/>
              <a:t>would be in variable xyz?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" y="4037806"/>
            <a:ext cx="84772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altLang="en-US" dirty="0" smtClean="0"/>
              <a:t>Answer</a:t>
            </a:r>
            <a:endParaRPr lang="en-US" altLang="en-US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0"/>
            <a:ext cx="843438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2590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Question</a:t>
            </a:r>
            <a:endParaRPr lang="en-US" alt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What would be in variable xyz this time?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3054350"/>
            <a:ext cx="649128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altLang="en-US" dirty="0" smtClean="0"/>
              <a:t>Answer</a:t>
            </a:r>
            <a:endParaRPr lang="en-US" altLang="en-US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81200"/>
            <a:ext cx="80835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Scope of JavaScript Variables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9576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variable has only </a:t>
            </a:r>
            <a:r>
              <a:rPr lang="en-US" altLang="en-US" b="1" dirty="0" smtClean="0">
                <a:solidFill>
                  <a:srgbClr val="FF0000"/>
                </a:solidFill>
              </a:rPr>
              <a:t>two</a:t>
            </a:r>
            <a:r>
              <a:rPr lang="en-US" altLang="en-US" dirty="0" smtClean="0"/>
              <a:t> scopes, </a:t>
            </a:r>
            <a:r>
              <a:rPr lang="en-US" altLang="en-US" dirty="0" smtClean="0">
                <a:solidFill>
                  <a:srgbClr val="FF0000"/>
                </a:solidFill>
              </a:rPr>
              <a:t>Global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Local</a:t>
            </a:r>
            <a:r>
              <a:rPr lang="en-US" altLang="en-US" dirty="0" smtClean="0"/>
              <a:t>. 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When you declare a variable within your function , its scope is local, that means you can use that variable only inside that function. 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If a variable declare outside the function, its scope is Global.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Constants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you can define read-only Constant variables with const keyword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2850"/>
            <a:ext cx="4618038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Coursework 1</a:t>
            </a:r>
          </a:p>
          <a:p>
            <a:pPr lvl="1"/>
            <a:r>
              <a:rPr lang="en-US" dirty="0" smtClean="0"/>
              <a:t>Friday (15</a:t>
            </a:r>
            <a:r>
              <a:rPr lang="en-US" baseline="30000" dirty="0" smtClean="0"/>
              <a:t>th</a:t>
            </a:r>
            <a:r>
              <a:rPr lang="en-US" dirty="0" smtClean="0"/>
              <a:t> December)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smtClean="0"/>
              <a:t>Minutes </a:t>
            </a:r>
            <a:r>
              <a:rPr lang="en-US" dirty="0" smtClean="0"/>
              <a:t>Each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Coursework 2 (Group Project)</a:t>
            </a:r>
          </a:p>
          <a:p>
            <a:pPr lvl="1"/>
            <a:r>
              <a:rPr lang="en-US" dirty="0" smtClean="0"/>
              <a:t>Website (XMAS)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Game (</a:t>
            </a:r>
            <a:r>
              <a:rPr lang="en-US" dirty="0" err="1" smtClean="0"/>
              <a:t>xmas</a:t>
            </a:r>
            <a:r>
              <a:rPr lang="en-US" dirty="0" smtClean="0"/>
              <a:t> theme)</a:t>
            </a:r>
          </a:p>
          <a:p>
            <a:pPr lvl="1"/>
            <a:r>
              <a:rPr lang="en-US" dirty="0" smtClean="0"/>
              <a:t>Team 2-3 People</a:t>
            </a:r>
          </a:p>
          <a:p>
            <a:pPr lvl="1"/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December (Friday)</a:t>
            </a:r>
          </a:p>
          <a:p>
            <a:pPr lvl="1"/>
            <a:r>
              <a:rPr lang="en-US" dirty="0" smtClean="0"/>
              <a:t>Demonstrate/Present Group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886200"/>
            <a:ext cx="323088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keywords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468563"/>
            <a:ext cx="581025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</a:t>
            </a:r>
            <a:r>
              <a:rPr lang="en-GB" dirty="0" err="1" smtClean="0"/>
              <a:t>Javascript</a:t>
            </a:r>
            <a:r>
              <a:rPr lang="en-GB" dirty="0" smtClean="0"/>
              <a:t> keywords could you write down?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4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scope levels does </a:t>
            </a:r>
            <a:r>
              <a:rPr lang="en-GB" dirty="0" err="1" smtClean="0"/>
              <a:t>Javascript</a:t>
            </a:r>
            <a:r>
              <a:rPr lang="en-GB" dirty="0" smtClean="0"/>
              <a:t> have?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one</a:t>
            </a:r>
          </a:p>
          <a:p>
            <a:pPr marL="514350" indent="-514350">
              <a:buAutoNum type="alphaLcParenR"/>
            </a:pPr>
            <a:r>
              <a:rPr lang="en-GB" dirty="0" smtClean="0"/>
              <a:t>two</a:t>
            </a:r>
          </a:p>
          <a:p>
            <a:pPr marL="514350" indent="-514350">
              <a:buAutoNum type="alphaLcParenR"/>
            </a:pPr>
            <a:r>
              <a:rPr lang="en-GB" dirty="0" smtClean="0"/>
              <a:t>three</a:t>
            </a:r>
          </a:p>
          <a:p>
            <a:pPr marL="514350" indent="-514350">
              <a:buAutoNum type="alphaLcParenR"/>
            </a:pPr>
            <a:r>
              <a:rPr lang="en-GB" dirty="0" smtClean="0"/>
              <a:t>unlimited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3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b) </a:t>
            </a:r>
            <a:r>
              <a:rPr lang="en-GB" dirty="0"/>
              <a:t>two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/>
              <a:t>Javascript</a:t>
            </a:r>
            <a:r>
              <a:rPr lang="en-GB" dirty="0"/>
              <a:t> variable has only </a:t>
            </a:r>
            <a:r>
              <a:rPr lang="en-GB" dirty="0">
                <a:solidFill>
                  <a:srgbClr val="FF0000"/>
                </a:solidFill>
              </a:rPr>
              <a:t>two</a:t>
            </a:r>
            <a:r>
              <a:rPr lang="en-GB" dirty="0"/>
              <a:t> scopes, Global and Local.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30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Array Object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4038600"/>
            <a:ext cx="1981200" cy="22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06650"/>
            <a:ext cx="7694613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Constructors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5575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Already know the number of items that would store in an array, you can pass the number to the constructor of an Array Object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Directly initialize the Array elements when declaring an Array Object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4908550"/>
            <a:ext cx="898525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From 0...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array indexes start from 0 (zero) and continue as 1,2,3 etc..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3536950"/>
            <a:ext cx="48545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Displaying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Displaying Javascript Array elements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You can display Array elements in several ways. The following methods will show all elements from an Array.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402138"/>
            <a:ext cx="547846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Array Length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Length property of Javascript Array return the number of elements contains in an Array. Javascript Array index starts from 0 so the length of an array is equal to the last index + 1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846638"/>
            <a:ext cx="49434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Arrays Undefined Values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Arrays are automatically growing and dynamically sized to accommodate any type of data that is added to </a:t>
            </a:r>
            <a:r>
              <a:rPr lang="en-US" altLang="en-US" dirty="0" smtClean="0"/>
              <a:t>them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Add </a:t>
            </a:r>
            <a:r>
              <a:rPr lang="en-US" altLang="en-US" dirty="0" smtClean="0"/>
              <a:t>or remove elements from an array, the length of the array will change as </a:t>
            </a:r>
            <a:r>
              <a:rPr lang="en-US" altLang="en-US" dirty="0" smtClean="0"/>
              <a:t>needed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Declare </a:t>
            </a:r>
            <a:r>
              <a:rPr lang="en-US" altLang="en-US" dirty="0" smtClean="0"/>
              <a:t>an Array with constructor, each slot will be set to "undefined"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 me know who your groups are</a:t>
            </a:r>
          </a:p>
          <a:p>
            <a:r>
              <a:rPr lang="en-GB" dirty="0" smtClean="0"/>
              <a:t>2-3 People</a:t>
            </a:r>
          </a:p>
        </p:txBody>
      </p:sp>
    </p:spTree>
    <p:extLst>
      <p:ext uri="{BB962C8B-B14F-4D97-AF65-F5344CB8AC3E}">
        <p14:creationId xmlns:p14="http://schemas.microsoft.com/office/powerpoint/2010/main" val="135917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68563"/>
            <a:ext cx="84502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Other Array Methods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Array.push()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Array.contains()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Array.sort()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Array.splice()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Array.slice()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Array.join()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Conditional Statements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34353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1751013"/>
            <a:ext cx="3000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7013"/>
            <a:ext cx="3705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3722688"/>
            <a:ext cx="2971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Alternative </a:t>
            </a:r>
            <a:r>
              <a:rPr lang="en-US" altLang="en-US" dirty="0" err="1" smtClean="0"/>
              <a:t>if..else</a:t>
            </a:r>
            <a:r>
              <a:rPr lang="en-US" altLang="en-US" dirty="0" smtClean="0"/>
              <a:t> Syntax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(? </a:t>
            </a:r>
            <a:r>
              <a:rPr lang="en-US" altLang="en-US" dirty="0" smtClean="0"/>
              <a:t>Ternary Operator)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055813"/>
            <a:ext cx="6018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82963"/>
            <a:ext cx="5916613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Switch Statements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468563"/>
            <a:ext cx="35242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2303463"/>
            <a:ext cx="5143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Arithmetic Operators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20875"/>
            <a:ext cx="5240338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Assignment Operators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478088"/>
            <a:ext cx="641985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Comparison Operators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651125"/>
            <a:ext cx="7915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Logical Operators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AND (&amp;&amp;) : Allows you to check if both of two conditions are met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OR (||) : Allows you to check if one of two conditions are met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NOT (!) : Allows you to check if something is not the case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Loops in JavaScript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2599"/>
            <a:ext cx="348932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Fundamental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Syntax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for loop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378075"/>
            <a:ext cx="7621588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for..in Loop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651125"/>
            <a:ext cx="7899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while Loop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262188"/>
            <a:ext cx="8042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do..while loop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743200"/>
            <a:ext cx="8116887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Javascript Break statement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87563"/>
            <a:ext cx="7497763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Continue statement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3925"/>
            <a:ext cx="7666038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Work through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Start 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Group Project</a:t>
            </a:r>
            <a:endParaRPr lang="en-GB" altLang="en-US" sz="30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Syntax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Examples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Learning JavaScript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>
            <a:fillRect/>
          </a:stretch>
        </p:blipFill>
        <p:spPr bwMode="auto">
          <a:xfrm>
            <a:off x="1981200" y="1981200"/>
            <a:ext cx="4762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will the following code print?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1</a:t>
            </a:r>
          </a:p>
          <a:p>
            <a:pPr>
              <a:buNone/>
            </a:pPr>
            <a:r>
              <a:rPr lang="en-US" dirty="0" smtClean="0"/>
              <a:t>b) 10</a:t>
            </a:r>
          </a:p>
          <a:p>
            <a:pPr>
              <a:buNone/>
            </a:pPr>
            <a:r>
              <a:rPr lang="en-US" dirty="0" smtClean="0"/>
              <a:t>c) 16</a:t>
            </a:r>
          </a:p>
          <a:p>
            <a:pPr>
              <a:buNone/>
            </a:pPr>
            <a:r>
              <a:rPr lang="en-US" dirty="0" smtClean="0"/>
              <a:t>d) 31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5151"/>
          <a:stretch>
            <a:fillRect/>
          </a:stretch>
        </p:blipFill>
        <p:spPr bwMode="auto">
          <a:xfrm>
            <a:off x="641596" y="1905000"/>
            <a:ext cx="85024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 Next Week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Questions to Investigate for Next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616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order does f receive its arguments?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bar </a:t>
            </a:r>
            <a:r>
              <a:rPr lang="en-US" dirty="0" err="1" smtClean="0"/>
              <a:t>baz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r>
              <a:rPr lang="en-US" dirty="0" smtClean="0"/>
              <a:t> bar</a:t>
            </a:r>
          </a:p>
          <a:p>
            <a:pPr marL="514350" indent="-514350">
              <a:buAutoNum type="alphaLcParenR"/>
            </a:pPr>
            <a:r>
              <a:rPr lang="en-US" dirty="0" smtClean="0"/>
              <a:t>bar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baz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38899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Which of the following is correct about the expression 1==“1.0” in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returns false. The two values have different types.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true.  The two values are converted to strings and are equal.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false.  The two values are converted to strings and are not equal.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returns true. The two values are converted to numbers and are equal.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arguments will fn receive, in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4191000" cy="362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743200"/>
            <a:ext cx="28459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57800" y="2743200"/>
            <a:ext cx="429926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chemeClr val="bg2"/>
                </a:solidFill>
              </a:rPr>
              <a:t>a)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b)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c)</a:t>
            </a:r>
          </a:p>
          <a:p>
            <a:endParaRPr lang="en-US" sz="2300" dirty="0" smtClean="0">
              <a:solidFill>
                <a:schemeClr val="bg2"/>
              </a:solidFill>
            </a:endParaRPr>
          </a:p>
          <a:p>
            <a:r>
              <a:rPr lang="en-US" sz="2300" dirty="0" smtClean="0">
                <a:solidFill>
                  <a:schemeClr val="bg2"/>
                </a:solidFill>
              </a:rPr>
              <a:t>d)</a:t>
            </a:r>
            <a:endParaRPr lang="en-US" sz="23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c) 16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JavaScript Data Types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514600"/>
            <a:ext cx="7474196" cy="2621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Primary Data Types (Primitive)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String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Number</a:t>
            </a:r>
          </a:p>
          <a:p>
            <a:pPr indent="-341313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Boolean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Composite Data Types (reference)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Object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mtClean="0"/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840</Words>
  <Application>Microsoft Office PowerPoint</Application>
  <PresentationFormat>On-screen Show (4:3)</PresentationFormat>
  <Paragraphs>209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Wingdings 3</vt:lpstr>
      <vt:lpstr>Default Design</vt:lpstr>
      <vt:lpstr>PowerPoint Presentation</vt:lpstr>
      <vt:lpstr>Milestone Dates</vt:lpstr>
      <vt:lpstr>Group Names</vt:lpstr>
      <vt:lpstr>PowerPoint Presentation</vt:lpstr>
      <vt:lpstr>Revision Question</vt:lpstr>
      <vt:lpstr>Answer</vt:lpstr>
      <vt:lpstr>JavaScript Data Types</vt:lpstr>
      <vt:lpstr>Primary Data Types (Primitive)</vt:lpstr>
      <vt:lpstr>Composite Data Types (reference)</vt:lpstr>
      <vt:lpstr>Special Data Types</vt:lpstr>
      <vt:lpstr>Overview of Types</vt:lpstr>
      <vt:lpstr>Var in Javascript</vt:lpstr>
      <vt:lpstr>Example var</vt:lpstr>
      <vt:lpstr>Question</vt:lpstr>
      <vt:lpstr>Answer</vt:lpstr>
      <vt:lpstr>Question</vt:lpstr>
      <vt:lpstr>Answer</vt:lpstr>
      <vt:lpstr>Scope of JavaScript Variables</vt:lpstr>
      <vt:lpstr>Constants</vt:lpstr>
      <vt:lpstr>JavaScript keywords</vt:lpstr>
      <vt:lpstr>Question</vt:lpstr>
      <vt:lpstr>Question</vt:lpstr>
      <vt:lpstr>Answer</vt:lpstr>
      <vt:lpstr>JavaScript Array Object</vt:lpstr>
      <vt:lpstr>Constructors</vt:lpstr>
      <vt:lpstr>From 0...</vt:lpstr>
      <vt:lpstr>Displaying</vt:lpstr>
      <vt:lpstr>Javascript Array Length</vt:lpstr>
      <vt:lpstr>Arrays Undefined Values</vt:lpstr>
      <vt:lpstr>Example</vt:lpstr>
      <vt:lpstr>Other Array Methods</vt:lpstr>
      <vt:lpstr>Conditional Statements</vt:lpstr>
      <vt:lpstr>Alternative if..else Syntax  (? Ternary Operator)</vt:lpstr>
      <vt:lpstr>Switch Statements</vt:lpstr>
      <vt:lpstr>Arithmetic Operators</vt:lpstr>
      <vt:lpstr>Assignment Operators</vt:lpstr>
      <vt:lpstr>Comparison Operators</vt:lpstr>
      <vt:lpstr>Logical Operators</vt:lpstr>
      <vt:lpstr>Loops in JavaScript</vt:lpstr>
      <vt:lpstr>Javascript for loop</vt:lpstr>
      <vt:lpstr>Javascript for..in Loop</vt:lpstr>
      <vt:lpstr>Javascript while Loop</vt:lpstr>
      <vt:lpstr>Javascript do..while loop</vt:lpstr>
      <vt:lpstr>Javascript Break statement</vt:lpstr>
      <vt:lpstr>Continue statement</vt:lpstr>
      <vt:lpstr>PowerPoint Presentation</vt:lpstr>
      <vt:lpstr>PowerPoint Presentation</vt:lpstr>
      <vt:lpstr>PowerPoint Presentation</vt:lpstr>
      <vt:lpstr>PowerPoint Presentation</vt:lpstr>
      <vt:lpstr>Questions Next Week</vt:lpstr>
      <vt:lpstr>Question</vt:lpstr>
      <vt:lpstr>Question</vt:lpstr>
      <vt:lpstr>What arguments will fn receive, in order?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282</cp:revision>
  <dcterms:created xsi:type="dcterms:W3CDTF">1601-01-01T00:00:00Z</dcterms:created>
  <dcterms:modified xsi:type="dcterms:W3CDTF">2017-12-06T12:11:17Z</dcterms:modified>
</cp:coreProperties>
</file>