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F7193-7E1C-4E82-A378-8498A28F4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935F38-19D1-434D-9403-9D553E99B52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734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345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CEA200-2BFE-4B7A-8C11-BB37EAAEDCD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656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072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60F325-D0D9-445F-9DE9-4F8B6C562B2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758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881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7D892C-5F62-4EF8-9D98-912BB201ED3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6861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880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CA911C-F1DA-4E3E-BDE2-9932D5A9D34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963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814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22491B-7BD2-4BF8-A941-2561A833146C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7065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116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C0BC3D-9388-4795-88CB-80D76B6C90B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7168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199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1BFA1F-EEDA-4389-9B6B-BFA51F5676E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7270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288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A97FFC-573E-43AD-8854-C41D228265B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7373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323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57E987-14EF-41A3-8966-3BF8CDB106FD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7475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8892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2F4D0D-696C-401B-BBDE-0F08D12B138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7577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29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C40F1-FC9A-45D2-AC1B-1C314077587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837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217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7680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8323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57860B-BB50-42D5-8DA4-21A6574A96C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7782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6286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DF47A0-4DD2-44C2-AFC2-9243387675DB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885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0610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D071F0-1EEE-49A1-8571-71889E545925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987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8037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7AB116-2011-4AE7-9963-A1F26CFD54D6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8089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0959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5C9BD0-5123-4911-96B7-B3D01868B95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8192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419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ECC9D8-826F-4E55-A70E-D7FEE7D902B6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8294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265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E8907D-199B-41AE-AE87-7CC40EB3759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8397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725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DB0CD5-C7FB-4A06-A387-B9E6C6AF610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8499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9240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8A0877-53C4-4A79-A934-CAC252EDE3B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8601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794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EDD27-1406-4111-806D-422C407D4C6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939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3458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EB6AA4-58E3-492F-90F7-45ACBF00161C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8704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2695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2617FA-EF96-4B9A-AF3A-B1D1C8EB1AE8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806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2593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59D454-6BC3-4903-B694-70EEEC94FA68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130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C6928-DEFF-4031-B397-F05B14FE2516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9011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5846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DAC54-DC0E-47CF-9DDD-D036AE7F6BF1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9113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4680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B092A4-380E-4275-9CF4-107795DD32DC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9216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6141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03C2E6-F710-405A-BD35-2965017E17E5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9318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5268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EEA542-98AE-44DE-9D35-A0673EC5E7F0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9421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6449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DEE592-7297-4493-A657-5E9010514FE7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9523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0512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82A7CD-08E4-49BA-9EE6-4FE8D105DD5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625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238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9156A-F1E3-4E0A-9608-929832BCCDB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041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4392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497CE4-74E1-4E6D-A00C-A9378447729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728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7311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4169B-6C23-4D3C-8599-2DA8BDADAAF5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830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2153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A2A540-460F-42EE-B327-9E7196FF8CC6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933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6768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DB8AF0-7678-4A1D-BE51-3BEC69B1626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0035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0228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7CDB0D-1931-41B6-BE43-752B6E7F1B8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0137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188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C20A1C-2B5E-413E-90E3-6032990EA636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0240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7838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09B513-8B97-4217-9F9C-FB54433EB25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0342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3405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BAA105-A136-41EE-AA06-56C752BA0C6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0445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423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BFF8A-1EDD-41B7-AAD3-F7C4ED2C233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144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53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3E01E-C01D-48A0-8C48-5C1455737DB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246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68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6AAFB8-EC4D-4F5A-876C-6395C6B4889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349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155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D3DF6-6E25-4F56-A28C-7848C1AAFE6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451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283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136D4D-ADF0-4CD0-8C71-B9F61B44F41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553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53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AB40209-BD0B-4924-BCDE-B0010F4AA1C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BF21388-82A4-4B92-A061-2560D865A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56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031E43-56F4-420B-9CB9-547DA2F57B3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D35821D-73C6-40B3-BA2F-46AA252B2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21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04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0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8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6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F10579-908F-4846-A9F3-6416428A7152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58E6CE9-1657-442F-933B-3D0FD0BEAA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68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A66680C-9C03-47A3-9012-8938BCE5722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0C8BE3A-3C8F-4D58-A637-CE986A25D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3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023C5-22E8-4061-ACAA-C05FBB97479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1FDEB85-497B-40C4-A0A6-E98D49E16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B0E30BB-C101-4E24-B2FB-86D28EA0907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63E9952-D4D8-4EAC-9734-A8F3578C9A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1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CSS Div Layouts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Careful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Div elements very carefully and use only when it is necessary for logical structure or styling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Excessive use of Div tags can make a page difficult to manage/debug/extend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Layouts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Div tag to create your website layout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Common website layouts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Common Layouts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Variable width content: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 - left menu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 - right menu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columns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Centered (fixed width content):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columns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columns (fluid/variable width)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other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Columns - Left Menu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8818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Columns - Left Menu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margin:50px 0px 10px 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padding:17px 0px 0px 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 50px 50px 200px;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top:100px;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387985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613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381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body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 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#Wrapper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width:700px;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margin-right:auto;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margin-left:auto;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648200" y="1981200"/>
            <a:ext cx="381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float:right;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width:500px;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#666;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#Footer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clear: both;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 - Right Menu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69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751013"/>
            <a:ext cx="67468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719138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 - Right Menu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margin:50px 0px 10px 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padding:17px 0px 0px 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margin:0px 200px 50px 50px;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top:100px;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width:150px;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31152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Flanking Menu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3482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Why use Div Layout instead of Tables?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How do we use the Div Tag?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How to create layouts using the CSS Div Tag?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Flanking Menu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.content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position:relative;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width:auto;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#navAlpha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19812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#navBeta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Z-Index (or Stack Level)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838200" y="1760538"/>
            <a:ext cx="746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z-index</a:t>
            </a: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en-US" sz="3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 | &lt;integer&gt; | inherit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Z-axis positions are particularly relevant when boxes overlap visually.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 to their horizontal and vertical positions, boxes lie along a "z-axis" and are formatted one on top of the other.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Boxes with higher z-index stacked on top of the boxes with lower z-index.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Boxes with the z-index are stacked back-to-front according to document tree order.</a:t>
            </a:r>
          </a:p>
          <a:p>
            <a:pPr>
              <a:spcBef>
                <a:spcPts val="650"/>
              </a:spcBef>
              <a:buSzPct val="123000"/>
              <a:buFont typeface="Arial" panose="020B0604020202020204" pitchFamily="34" charset="0"/>
              <a:buNone/>
            </a:pPr>
            <a:endParaRPr lang="zh-CN" altLang="en-US" sz="2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8663"/>
            <a:ext cx="6015038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4114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body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font:12px verdana, arial, helvetica, sans-serif;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#frame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width:750px;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margin-right:auto;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margin-left:auto;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margin-top:10px;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yellow;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#topcontent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648200" y="1676400"/>
            <a:ext cx="426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width:400px;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green;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#leftcontent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width:175px;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red;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#rightcontent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width:175px;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red;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#bottomcontent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85800" y="2492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Four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Variable Width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752600"/>
            <a:ext cx="673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Four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Variable Width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381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#topcontent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yellow;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#leftcontent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left:1%;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width:20%;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#centerleft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left:22%;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width:28%;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648200" y="1828800"/>
            <a:ext cx="381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#centerright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left:51%;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width:28%;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#rightcontent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left:80%;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width:19%;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HTML table styling with CSS properties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 table properties offer better control of the presentational aspects of the Table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79925"/>
            <a:ext cx="4133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182563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63675"/>
            <a:ext cx="7772400" cy="4632325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buFont typeface="Times New Roman" panose="02020603050405020304" pitchFamily="18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Output</a:t>
            </a:r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9325"/>
            <a:ext cx="4543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4297363"/>
            <a:ext cx="426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11300" y="2889250"/>
          <a:ext cx="61198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7" imgW="6115680" imgH="1077120" progId="">
                  <p:embed/>
                </p:oleObj>
              </mc:Choice>
              <mc:Fallback>
                <p:oleObj r:id="rId7" imgW="6115680" imgH="1077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889250"/>
                        <a:ext cx="6119813" cy="1077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Table width and height in CSS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Table width and height, use CSS width, height properties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For example, table width as 30% and height of the td set to 40px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206875"/>
            <a:ext cx="67627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639763"/>
            <a:ext cx="25368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703263"/>
            <a:ext cx="2514600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Table vs Div Layouts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Pros: supported by all browsers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Cons: bind style to content; hard to maintain</a:t>
            </a: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Pros: easy to maintain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Cons: not supported by all browsers</a:t>
            </a:r>
          </a:p>
          <a:p>
            <a:pPr>
              <a:lnSpc>
                <a:spcPct val="90000"/>
              </a:lnSpc>
              <a:spcBef>
                <a:spcPts val="650"/>
              </a:spcBef>
              <a:buSzPct val="123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recommend – </a:t>
            </a:r>
            <a:r>
              <a:rPr lang="en-US" altLang="en-US" sz="2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reasons: 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CSS is to </a:t>
            </a:r>
            <a:r>
              <a:rPr lang="en-US" altLang="en-US" sz="2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separate </a:t>
            </a:r>
            <a:r>
              <a:rPr lang="en-US" altLang="en-US" sz="2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structure</a:t>
            </a:r>
            <a:r>
              <a:rPr lang="en-US" altLang="en-US" sz="2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from </a:t>
            </a:r>
            <a:r>
              <a:rPr lang="en-US" altLang="en-US" sz="2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content</a:t>
            </a: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Supporting most common/popular browsers are enough. May be it’s time for some people to upgrade their browsers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 Table column width in CSS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Specify column width in CSS, use the width property to td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721100"/>
            <a:ext cx="72961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Row height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Set Row Height through CSS line-height property it set to each tr.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292475"/>
            <a:ext cx="504190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border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Table border in CSS, use the CSS border property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62325"/>
            <a:ext cx="70040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0638"/>
            <a:ext cx="296227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9525"/>
            <a:ext cx="2351088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Collapse Table borders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418013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 Collapse property takes two values, separate and collapse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u="sng" smtClean="0"/>
              <a:t>separate</a:t>
            </a:r>
            <a:r>
              <a:rPr lang="en-US" altLang="en-US" sz="2800" smtClean="0"/>
              <a:t> : The separate value forced all cells have their own independent borders and allow spaces between those cells.</a:t>
            </a:r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u="sng" smtClean="0"/>
              <a:t>collapse</a:t>
            </a:r>
            <a:r>
              <a:rPr lang="en-US" altLang="en-US" sz="2800" smtClean="0"/>
              <a:t> : This value collapse all spaces between table borders and cells, so you can see as a single line border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74838"/>
            <a:ext cx="7297738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Text Align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Align text horizontally and vertically in CSS. </a:t>
            </a:r>
          </a:p>
          <a:p>
            <a:pPr marL="741363" lvl="1" indent="-284163">
              <a:buFont typeface="Wingdings 3" panose="05040102010807070707" pitchFamily="18" charset="2"/>
              <a:buChar char="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Horizontal:  text-align property </a:t>
            </a:r>
          </a:p>
          <a:p>
            <a:pPr marL="741363" lvl="1" indent="-284163">
              <a:buFont typeface="Wingdings 3" panose="05040102010807070707" pitchFamily="18" charset="2"/>
              <a:buChar char="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Vertically:    vertical-align property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4297363"/>
            <a:ext cx="768667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Cell Padding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CellPadding is used to control the space between the contents of a Cell and the Cell borders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3657600"/>
            <a:ext cx="5295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Cell Spacing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1463675"/>
            <a:ext cx="7772400" cy="4114800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Cellspacing attribute places space around each cell in the table. To specify cell Spacing in CSS, use the CSS border-spacing property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3657600"/>
            <a:ext cx="59880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5075"/>
            <a:ext cx="283527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1233488"/>
            <a:ext cx="22510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What is Div Tag?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CSS Division (div) is a container element and it is used to group related items together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When ever there is a situation that you need to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collect various objects 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into a larger container for scripting or styling purposes,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div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is the best solution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 use of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&lt;div&gt;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tag is straightforward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background Image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147888"/>
            <a:ext cx="5451475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Shadow on a Table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011363"/>
            <a:ext cx="5305425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Rounded Corners Table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103438"/>
            <a:ext cx="54768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Highlight CSS Table </a:t>
            </a:r>
            <a:br>
              <a:rPr lang="en-US" altLang="en-US" smtClean="0"/>
            </a:br>
            <a:r>
              <a:rPr lang="en-US" altLang="en-US" smtClean="0"/>
              <a:t>Row on Hover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286000"/>
            <a:ext cx="5622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CSS Div Layouts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Tables and CSS Styles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/>
          <a:stretch>
            <a:fillRect/>
          </a:stretch>
        </p:blipFill>
        <p:spPr bwMode="auto">
          <a:xfrm>
            <a:off x="1524000" y="1143000"/>
            <a:ext cx="56388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Syntax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5660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CSS Division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CSS divisions 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to provide greater flexibility and mark out regions of the page.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You can use divs by referencing the selector in the opening tag using ID and CLASS 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e,g.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</a:rPr>
              <a:t>id="myContainer" </a:t>
            </a: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</a:rPr>
              <a:t>class="myContainer"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de-DE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in an HTML document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077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&lt;head&gt;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&lt;style type="text/css"&gt;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#box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	width: 420px;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	height:120;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	border-width: 2px;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	border-style:solid;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	border-color:red;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	background: #CCC;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&lt;/style&gt;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&lt;/head&gt;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&lt;body&gt;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500">
                <a:solidFill>
                  <a:srgbClr val="FF0000"/>
                </a:solidFill>
                <a:latin typeface="Arial" panose="020B0604020202020204" pitchFamily="34" charset="0"/>
              </a:rPr>
              <a:t>&lt;div id="box"&gt;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&lt;h1&gt;Box Model&lt;/h1&gt;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&lt;p&gt;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The Box model determines how elements are positioned within the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browser window. With the Box Model, a developer can control the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dimensions, margins, padding, and borders of an HTML element.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	&lt;/p&gt;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&lt;/body&gt;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6083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105400" y="2667000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Nesting Div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 div element grouping a generic block of content that should be treated as a logical unit for scripting or styling purposes. A div can contain a number of other divs ( child div ) like HTML Tables. This is called Nesting Div 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81475"/>
            <a:ext cx="2971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17538" y="190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Nesting Div in an HTML page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52463" y="1371600"/>
            <a:ext cx="7772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&lt;head&gt;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&lt;style type="text/css"&gt;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.parent {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	width: 200px;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	height:120;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	border-width: 2px;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	border-style:solid;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	border-color:red;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	padding:10px;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.child {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	overflow : hidden;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	background: #CCC;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	&lt;/style&gt;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&lt;/head&gt;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&lt;body&gt;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400">
                <a:solidFill>
                  <a:srgbClr val="FF0000"/>
                </a:solidFill>
                <a:latin typeface="Arial" panose="020B0604020202020204" pitchFamily="34" charset="0"/>
              </a:rPr>
              <a:t>&lt;div class="parent"&gt;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	&lt;h1&gt; Nesting Div&lt;/h1&gt;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>
                <a:solidFill>
                  <a:srgbClr val="FF0000"/>
                </a:solidFill>
                <a:latin typeface="Arial" panose="020B0604020202020204" pitchFamily="34" charset="0"/>
              </a:rPr>
              <a:t>&lt;div class="child"&gt;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		&lt;h2&gt;Child Div 1&lt;/h2&gt;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	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>
                <a:solidFill>
                  <a:srgbClr val="FF0000"/>
                </a:solidFill>
                <a:latin typeface="Arial" panose="020B0604020202020204" pitchFamily="34" charset="0"/>
              </a:rPr>
              <a:t>&lt;div class="child"&gt;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		&lt;h2&gt;Child Div 2&lt;/h2&gt;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40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&lt;/body&gt;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3886200"/>
            <a:ext cx="2586037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107113" y="3386138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820</Words>
  <Application>Microsoft Office PowerPoint</Application>
  <PresentationFormat>On-screen Show (4:3)</PresentationFormat>
  <Paragraphs>391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Times New Roman</vt:lpstr>
      <vt:lpstr>Arial</vt:lpstr>
      <vt:lpstr>Wingdings 3</vt:lpstr>
      <vt:lpstr>宋体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Table</vt:lpstr>
      <vt:lpstr>Example</vt:lpstr>
      <vt:lpstr>Table width and height in CSS</vt:lpstr>
      <vt:lpstr>PowerPoint Presentation</vt:lpstr>
      <vt:lpstr> Table column width in CSS</vt:lpstr>
      <vt:lpstr>CSS Table Row height</vt:lpstr>
      <vt:lpstr>CSS Table border</vt:lpstr>
      <vt:lpstr>PowerPoint Presentation</vt:lpstr>
      <vt:lpstr>CSS Collapse Table borders</vt:lpstr>
      <vt:lpstr>PowerPoint Presentation</vt:lpstr>
      <vt:lpstr>CSS Table Text Align</vt:lpstr>
      <vt:lpstr>CSS Table Cell Padding</vt:lpstr>
      <vt:lpstr>CSS Table Cell Spacing</vt:lpstr>
      <vt:lpstr>PowerPoint Presentation</vt:lpstr>
      <vt:lpstr>CSS Table background Image</vt:lpstr>
      <vt:lpstr>CSS Shadow on a Table</vt:lpstr>
      <vt:lpstr>CSS Rounded Corners Table</vt:lpstr>
      <vt:lpstr>Highlight CSS Table  Row on Hover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251</cp:revision>
  <dcterms:created xsi:type="dcterms:W3CDTF">1601-01-01T00:00:00Z</dcterms:created>
  <dcterms:modified xsi:type="dcterms:W3CDTF">2017-10-28T06:59:44Z</dcterms:modified>
</cp:coreProperties>
</file>