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C331D1-262C-4AFC-AEB5-0274D0CD3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374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9124B8-78F2-45ED-9D84-5B6A5030BD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457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511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0BE9B9-1E29-4D60-8E98-352FDCDB4ED4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379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853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ADB25C-1BB6-4F1C-B5CF-3DE9A81C897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481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358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9E58F4-0EBB-4FDD-A20E-5A3015138469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584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3695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22194F-0DE1-4F10-ABB6-C66B5239FA2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686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4099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0868AE-190A-4802-8BCD-10028575FDD1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789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536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8805EE-EFA9-4822-91D1-272E93BF294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891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64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C92798-B8E1-40B3-999D-1168DB77F66E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560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617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014E97-DAF6-4D68-8E58-2C36A263E26A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662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2756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B3F266-A490-4E63-8355-24B9F90859DB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765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56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EDDCC1-B905-46EC-AF05-4F19AE150659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8675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5201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8FF122-BC93-4C27-93B5-A2C30E842B53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9699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4031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AAD529-FB7F-4D8D-8360-948EDA121AE5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0723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678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7BDCBE-AB33-4EA9-96E5-F14C87E8F4A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1747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410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20F06C-123D-42B4-975B-195B7C4E9BE3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2771" name="Rectangle 1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2"/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485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92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76EC077-97A8-4F36-92EC-DDA8D258CDC8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B036B015-E6C6-42C1-AC71-506AF56AA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16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094C6B3-FF8C-4923-B555-41263FC0207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59C2AC2-8A73-4EED-9C14-56BC95207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33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10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53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83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2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7BA756F-C8A2-4D80-AFDF-940AAEA23FA6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9AC516D-8EE9-4B97-A890-3C8FF1422B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87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34483E4-3015-497B-B6F0-09E9F5076B1C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C7F0718-4961-4C48-81B8-781E12C58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5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9A60BD2-FC1A-4A74-B6E3-23AF6D957359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E9D672C-122C-48B7-97FF-471C1415E7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44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0A7C37-14BB-43C9-A9D8-CB6CFE6F6C0A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C45C83-4288-4A33-8E80-BAFB51EEC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Introduction to Javascript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Javascript Popup Window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646238"/>
            <a:ext cx="4664075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022725"/>
            <a:ext cx="6611938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Parameters New Window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828800"/>
            <a:ext cx="84328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5121275"/>
            <a:ext cx="2047875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Weekly Tasks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Update GitHub Account/Webpage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 b="1" u="sng">
                <a:solidFill>
                  <a:srgbClr val="000000"/>
                </a:solidFill>
                <a:latin typeface="Arial" panose="020B0604020202020204" pitchFamily="34" charset="0"/>
              </a:rPr>
              <a:t>Online Quizzes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Overview of Javascript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Basic Formatting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Script, Functions, ...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Altering webpage operation (through Javascript)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Modern Web Development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2"/>
          <a:stretch>
            <a:fillRect/>
          </a:stretch>
        </p:blipFill>
        <p:spPr bwMode="auto">
          <a:xfrm>
            <a:off x="2133600" y="1819275"/>
            <a:ext cx="47625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What is Javascript?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Review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Javascript between the tags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mtClean="0"/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&lt; script &gt;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     ...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&lt; /script &gt;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Review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Simple Javascript Example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108325"/>
            <a:ext cx="7275513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Popup boxes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JavaScript introduced three dialog boxes that work well enough for alerting, confirming and prompting for values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260667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Alert Boxes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These dialog boxes are helpful to raise and alert, or to get confirmation on any type of input from the user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3778250"/>
            <a:ext cx="535622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61038"/>
            <a:ext cx="35893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Button Triggers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36738"/>
            <a:ext cx="4811713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4297363"/>
            <a:ext cx="56864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549275"/>
            <a:ext cx="470535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32238" y="182563"/>
            <a:ext cx="4754562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Confirm Dialog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5029200"/>
            <a:ext cx="3924300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549275"/>
            <a:ext cx="44148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51325" y="274638"/>
            <a:ext cx="4708525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Prompt Box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4699000"/>
            <a:ext cx="438943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141</Words>
  <Application>Microsoft Office PowerPoint</Application>
  <PresentationFormat>On-screen Show (4:3)</PresentationFormat>
  <Paragraphs>53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Times New Roman</vt:lpstr>
      <vt:lpstr>Arial</vt:lpstr>
      <vt:lpstr>Wingdings 3</vt:lpstr>
      <vt:lpstr>Default Design</vt:lpstr>
      <vt:lpstr>PowerPoint Presentation</vt:lpstr>
      <vt:lpstr>PowerPoint Presentation</vt:lpstr>
      <vt:lpstr>Review</vt:lpstr>
      <vt:lpstr>Review</vt:lpstr>
      <vt:lpstr>Popup boxes</vt:lpstr>
      <vt:lpstr>Alert Boxes</vt:lpstr>
      <vt:lpstr>Button Triggers</vt:lpstr>
      <vt:lpstr>Confirm Dialog</vt:lpstr>
      <vt:lpstr>Prompt Box</vt:lpstr>
      <vt:lpstr>Javascript Popup Window</vt:lpstr>
      <vt:lpstr>Parameters New Window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251</cp:revision>
  <dcterms:created xsi:type="dcterms:W3CDTF">1601-01-01T00:00:00Z</dcterms:created>
  <dcterms:modified xsi:type="dcterms:W3CDTF">2017-10-28T06:59:46Z</dcterms:modified>
</cp:coreProperties>
</file>