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D33"/>
    <a:srgbClr val="000000"/>
    <a:srgbClr val="B8BBBF"/>
    <a:srgbClr val="8BBABE"/>
    <a:srgbClr val="394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2" y="-4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5120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7C4C8C9C-84EA-4335-8A2F-FCE22951F342}" type="slidenum">
              <a:rPr lang="en-US" altLang="en-US"/>
              <a:pPr/>
              <a:t>‹#›</a:t>
            </a:fld>
            <a:endParaRPr lang="en-US" altLang="en-US"/>
          </a:p>
        </p:txBody>
      </p:sp>
    </p:spTree>
    <p:extLst>
      <p:ext uri="{BB962C8B-B14F-4D97-AF65-F5344CB8AC3E}">
        <p14:creationId xmlns:p14="http://schemas.microsoft.com/office/powerpoint/2010/main" val="2036195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1456C3-6F97-42CC-BCB0-16F23A4C026C}" type="slidenum">
              <a:rPr lang="en-US" altLang="en-US" sz="1200"/>
              <a:pPr/>
              <a:t>1</a:t>
            </a:fld>
            <a:endParaRPr lang="en-US" altLang="en-US" sz="1200"/>
          </a:p>
        </p:txBody>
      </p:sp>
      <p:sp>
        <p:nvSpPr>
          <p:cNvPr id="52227" name="Rectangle 1"/>
          <p:cNvSpPr txBox="1">
            <a:spLocks noChangeArrowheads="1" noTextEdit="1"/>
          </p:cNvSpPr>
          <p:nvPr>
            <p:ph type="sldImg"/>
          </p:nvPr>
        </p:nvSpPr>
        <p:spPr>
          <a:solidFill>
            <a:srgbClr val="FFFFFF"/>
          </a:solidFill>
          <a:ln/>
        </p:spPr>
      </p:sp>
      <p:sp>
        <p:nvSpPr>
          <p:cNvPr id="52228"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767122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5C3165-3322-4724-9259-214D09359547}" type="slidenum">
              <a:rPr lang="en-US" altLang="en-US" sz="1200"/>
              <a:pPr/>
              <a:t>10</a:t>
            </a:fld>
            <a:endParaRPr lang="en-US" altLang="en-US" sz="1200"/>
          </a:p>
        </p:txBody>
      </p:sp>
      <p:sp>
        <p:nvSpPr>
          <p:cNvPr id="61443" name="Rectangle 1"/>
          <p:cNvSpPr txBox="1">
            <a:spLocks noChangeArrowheads="1" noTextEdit="1"/>
          </p:cNvSpPr>
          <p:nvPr>
            <p:ph type="sldImg"/>
          </p:nvPr>
        </p:nvSpPr>
        <p:spPr>
          <a:xfrm>
            <a:off x="1143000" y="685800"/>
            <a:ext cx="4570413" cy="3427413"/>
          </a:xfrm>
          <a:solidFill>
            <a:srgbClr val="FFFFFF"/>
          </a:solidFill>
          <a:ln/>
        </p:spPr>
      </p:sp>
      <p:sp>
        <p:nvSpPr>
          <p:cNvPr id="61444"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10920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29CFEF-9376-4963-A49C-C08AE05B7467}" type="slidenum">
              <a:rPr lang="en-US" altLang="en-US" sz="1200"/>
              <a:pPr/>
              <a:t>11</a:t>
            </a:fld>
            <a:endParaRPr lang="en-US" altLang="en-US" sz="1200"/>
          </a:p>
        </p:txBody>
      </p:sp>
      <p:sp>
        <p:nvSpPr>
          <p:cNvPr id="62467" name="Rectangle 1"/>
          <p:cNvSpPr txBox="1">
            <a:spLocks noChangeArrowheads="1" noTextEdit="1"/>
          </p:cNvSpPr>
          <p:nvPr>
            <p:ph type="sldImg"/>
          </p:nvPr>
        </p:nvSpPr>
        <p:spPr>
          <a:xfrm>
            <a:off x="1143000" y="685800"/>
            <a:ext cx="4570413" cy="3427413"/>
          </a:xfrm>
          <a:solidFill>
            <a:srgbClr val="FFFFFF"/>
          </a:solidFill>
          <a:ln/>
        </p:spPr>
      </p:sp>
      <p:sp>
        <p:nvSpPr>
          <p:cNvPr id="62468"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240200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DED8A1-114D-424D-8E8E-5993EE30F2DE}" type="slidenum">
              <a:rPr lang="en-US" altLang="en-US" sz="1200"/>
              <a:pPr/>
              <a:t>12</a:t>
            </a:fld>
            <a:endParaRPr lang="en-US" altLang="en-US" sz="1200"/>
          </a:p>
        </p:txBody>
      </p:sp>
      <p:sp>
        <p:nvSpPr>
          <p:cNvPr id="63491" name="Rectangle 1"/>
          <p:cNvSpPr txBox="1">
            <a:spLocks noChangeArrowheads="1" noTextEdit="1"/>
          </p:cNvSpPr>
          <p:nvPr>
            <p:ph type="sldImg"/>
          </p:nvPr>
        </p:nvSpPr>
        <p:spPr>
          <a:xfrm>
            <a:off x="1143000" y="685800"/>
            <a:ext cx="4570413" cy="3427413"/>
          </a:xfrm>
          <a:solidFill>
            <a:srgbClr val="FFFFFF"/>
          </a:solidFill>
          <a:ln/>
        </p:spPr>
      </p:sp>
      <p:sp>
        <p:nvSpPr>
          <p:cNvPr id="63492"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322282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10C8D5-50FB-4818-9B45-39D81631BB30}" type="slidenum">
              <a:rPr lang="en-US" altLang="en-US" sz="1200"/>
              <a:pPr/>
              <a:t>13</a:t>
            </a:fld>
            <a:endParaRPr lang="en-US" altLang="en-US" sz="1200"/>
          </a:p>
        </p:txBody>
      </p:sp>
      <p:sp>
        <p:nvSpPr>
          <p:cNvPr id="64515" name="Rectangle 1"/>
          <p:cNvSpPr txBox="1">
            <a:spLocks noChangeArrowheads="1" noTextEdit="1"/>
          </p:cNvSpPr>
          <p:nvPr>
            <p:ph type="sldImg"/>
          </p:nvPr>
        </p:nvSpPr>
        <p:spPr>
          <a:xfrm>
            <a:off x="1143000" y="685800"/>
            <a:ext cx="4570413" cy="3427413"/>
          </a:xfrm>
          <a:solidFill>
            <a:srgbClr val="FFFFFF"/>
          </a:solidFill>
          <a:ln/>
        </p:spPr>
      </p:sp>
      <p:sp>
        <p:nvSpPr>
          <p:cNvPr id="64516"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61815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ED877C-4642-4D61-9002-DA6E19DDD478}" type="slidenum">
              <a:rPr lang="en-US" altLang="en-US" sz="1200"/>
              <a:pPr/>
              <a:t>14</a:t>
            </a:fld>
            <a:endParaRPr lang="en-US" altLang="en-US" sz="1200"/>
          </a:p>
        </p:txBody>
      </p:sp>
      <p:sp>
        <p:nvSpPr>
          <p:cNvPr id="65539" name="Rectangle 1"/>
          <p:cNvSpPr txBox="1">
            <a:spLocks noChangeArrowheads="1" noTextEdit="1"/>
          </p:cNvSpPr>
          <p:nvPr>
            <p:ph type="sldImg"/>
          </p:nvPr>
        </p:nvSpPr>
        <p:spPr>
          <a:xfrm>
            <a:off x="1143000" y="685800"/>
            <a:ext cx="4570413" cy="3427413"/>
          </a:xfrm>
          <a:solidFill>
            <a:srgbClr val="FFFFFF"/>
          </a:solidFill>
          <a:ln/>
        </p:spPr>
      </p:sp>
      <p:sp>
        <p:nvSpPr>
          <p:cNvPr id="65540"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535392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15B1B3-8068-444C-969C-134F4D95A92A}" type="slidenum">
              <a:rPr lang="en-US" altLang="en-US" sz="1200"/>
              <a:pPr/>
              <a:t>15</a:t>
            </a:fld>
            <a:endParaRPr lang="en-US" altLang="en-US" sz="1200"/>
          </a:p>
        </p:txBody>
      </p:sp>
      <p:sp>
        <p:nvSpPr>
          <p:cNvPr id="66563" name="Rectangle 1"/>
          <p:cNvSpPr txBox="1">
            <a:spLocks noChangeArrowheads="1" noTextEdit="1"/>
          </p:cNvSpPr>
          <p:nvPr>
            <p:ph type="sldImg"/>
          </p:nvPr>
        </p:nvSpPr>
        <p:spPr>
          <a:xfrm>
            <a:off x="1143000" y="685800"/>
            <a:ext cx="4570413" cy="3427413"/>
          </a:xfrm>
          <a:solidFill>
            <a:srgbClr val="FFFFFF"/>
          </a:solidFill>
          <a:ln/>
        </p:spPr>
      </p:sp>
      <p:sp>
        <p:nvSpPr>
          <p:cNvPr id="66564"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5822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82B599-0DF6-4D00-9723-7A504BB5CCDE}" type="slidenum">
              <a:rPr lang="en-US" altLang="en-US" sz="1200"/>
              <a:pPr/>
              <a:t>16</a:t>
            </a:fld>
            <a:endParaRPr lang="en-US" altLang="en-US" sz="1200"/>
          </a:p>
        </p:txBody>
      </p:sp>
      <p:sp>
        <p:nvSpPr>
          <p:cNvPr id="67587" name="Rectangle 1"/>
          <p:cNvSpPr txBox="1">
            <a:spLocks noChangeArrowheads="1" noTextEdit="1"/>
          </p:cNvSpPr>
          <p:nvPr>
            <p:ph type="sldImg"/>
          </p:nvPr>
        </p:nvSpPr>
        <p:spPr>
          <a:xfrm>
            <a:off x="1143000" y="685800"/>
            <a:ext cx="4570413" cy="3427413"/>
          </a:xfrm>
          <a:solidFill>
            <a:srgbClr val="FFFFFF"/>
          </a:solidFill>
          <a:ln/>
        </p:spPr>
      </p:sp>
      <p:sp>
        <p:nvSpPr>
          <p:cNvPr id="67588"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284497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CC022F-CA07-498A-B400-EBD0631A3238}" type="slidenum">
              <a:rPr lang="en-US" altLang="en-US" sz="1200"/>
              <a:pPr/>
              <a:t>17</a:t>
            </a:fld>
            <a:endParaRPr lang="en-US" altLang="en-US" sz="1200"/>
          </a:p>
        </p:txBody>
      </p:sp>
      <p:sp>
        <p:nvSpPr>
          <p:cNvPr id="68611" name="Rectangle 1"/>
          <p:cNvSpPr txBox="1">
            <a:spLocks noChangeArrowheads="1" noTextEdit="1"/>
          </p:cNvSpPr>
          <p:nvPr>
            <p:ph type="sldImg"/>
          </p:nvPr>
        </p:nvSpPr>
        <p:spPr>
          <a:xfrm>
            <a:off x="1143000" y="685800"/>
            <a:ext cx="4570413" cy="3427413"/>
          </a:xfrm>
          <a:solidFill>
            <a:srgbClr val="FFFFFF"/>
          </a:solidFill>
          <a:ln/>
        </p:spPr>
      </p:sp>
      <p:sp>
        <p:nvSpPr>
          <p:cNvPr id="68612"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81443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B76096-0541-4C1A-B15F-6B617B7F9057}" type="slidenum">
              <a:rPr lang="en-US" altLang="en-US" sz="1200"/>
              <a:pPr/>
              <a:t>18</a:t>
            </a:fld>
            <a:endParaRPr lang="en-US" altLang="en-US" sz="1200"/>
          </a:p>
        </p:txBody>
      </p:sp>
      <p:sp>
        <p:nvSpPr>
          <p:cNvPr id="69635" name="Rectangle 1"/>
          <p:cNvSpPr txBox="1">
            <a:spLocks noChangeArrowheads="1" noTextEdit="1"/>
          </p:cNvSpPr>
          <p:nvPr>
            <p:ph type="sldImg"/>
          </p:nvPr>
        </p:nvSpPr>
        <p:spPr>
          <a:xfrm>
            <a:off x="1143000" y="685800"/>
            <a:ext cx="4570413" cy="3427413"/>
          </a:xfrm>
          <a:solidFill>
            <a:srgbClr val="FFFFFF"/>
          </a:solidFill>
          <a:ln/>
        </p:spPr>
      </p:sp>
      <p:sp>
        <p:nvSpPr>
          <p:cNvPr id="69636"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17733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D0DBEA-1625-4EB6-B4D5-9F1FAF743CD8}" type="slidenum">
              <a:rPr lang="en-US" altLang="en-US" sz="1200"/>
              <a:pPr/>
              <a:t>19</a:t>
            </a:fld>
            <a:endParaRPr lang="en-US" altLang="en-US" sz="1200"/>
          </a:p>
        </p:txBody>
      </p:sp>
      <p:sp>
        <p:nvSpPr>
          <p:cNvPr id="70659" name="Rectangle 1"/>
          <p:cNvSpPr txBox="1">
            <a:spLocks noChangeArrowheads="1" noTextEdit="1"/>
          </p:cNvSpPr>
          <p:nvPr>
            <p:ph type="sldImg"/>
          </p:nvPr>
        </p:nvSpPr>
        <p:spPr>
          <a:xfrm>
            <a:off x="1143000" y="685800"/>
            <a:ext cx="4570413" cy="3427413"/>
          </a:xfrm>
          <a:solidFill>
            <a:srgbClr val="FFFFFF"/>
          </a:solidFill>
          <a:ln/>
        </p:spPr>
      </p:sp>
      <p:sp>
        <p:nvSpPr>
          <p:cNvPr id="70660"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78045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B221E8-9446-422C-B7D9-E98369D7CC6D}" type="slidenum">
              <a:rPr lang="en-US" altLang="en-US" sz="1200"/>
              <a:pPr/>
              <a:t>2</a:t>
            </a:fld>
            <a:endParaRPr lang="en-US" altLang="en-US" sz="1200"/>
          </a:p>
        </p:txBody>
      </p:sp>
      <p:sp>
        <p:nvSpPr>
          <p:cNvPr id="53251" name="Rectangle 1"/>
          <p:cNvSpPr txBox="1">
            <a:spLocks noChangeArrowheads="1" noTextEdit="1"/>
          </p:cNvSpPr>
          <p:nvPr>
            <p:ph type="sldImg"/>
          </p:nvPr>
        </p:nvSpPr>
        <p:spPr>
          <a:solidFill>
            <a:srgbClr val="FFFFFF"/>
          </a:solidFill>
          <a:ln/>
        </p:spPr>
      </p:sp>
      <p:sp>
        <p:nvSpPr>
          <p:cNvPr id="53252"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967085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A1FD07-06E7-4AAE-AA11-34E44BD37B13}" type="slidenum">
              <a:rPr lang="en-US" altLang="en-US" sz="1200"/>
              <a:pPr/>
              <a:t>20</a:t>
            </a:fld>
            <a:endParaRPr lang="en-US" altLang="en-US" sz="1200"/>
          </a:p>
        </p:txBody>
      </p:sp>
      <p:sp>
        <p:nvSpPr>
          <p:cNvPr id="71683" name="Rectangle 1"/>
          <p:cNvSpPr txBox="1">
            <a:spLocks noChangeArrowheads="1" noTextEdit="1"/>
          </p:cNvSpPr>
          <p:nvPr>
            <p:ph type="sldImg"/>
          </p:nvPr>
        </p:nvSpPr>
        <p:spPr>
          <a:xfrm>
            <a:off x="1143000" y="685800"/>
            <a:ext cx="4570413" cy="3427413"/>
          </a:xfrm>
          <a:solidFill>
            <a:srgbClr val="FFFFFF"/>
          </a:solidFill>
          <a:ln/>
        </p:spPr>
      </p:sp>
      <p:sp>
        <p:nvSpPr>
          <p:cNvPr id="71684"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94893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3CFAA2-A4D0-4CE4-A5FA-CD0577A757DB}" type="slidenum">
              <a:rPr lang="en-US" altLang="en-US" sz="1200"/>
              <a:pPr/>
              <a:t>21</a:t>
            </a:fld>
            <a:endParaRPr lang="en-US" altLang="en-US" sz="1200"/>
          </a:p>
        </p:txBody>
      </p:sp>
      <p:sp>
        <p:nvSpPr>
          <p:cNvPr id="72707" name="Rectangle 1"/>
          <p:cNvSpPr txBox="1">
            <a:spLocks noChangeArrowheads="1" noTextEdit="1"/>
          </p:cNvSpPr>
          <p:nvPr>
            <p:ph type="sldImg"/>
          </p:nvPr>
        </p:nvSpPr>
        <p:spPr>
          <a:xfrm>
            <a:off x="1143000" y="685800"/>
            <a:ext cx="4570413" cy="3427413"/>
          </a:xfrm>
          <a:solidFill>
            <a:srgbClr val="FFFFFF"/>
          </a:solidFill>
          <a:ln/>
        </p:spPr>
      </p:sp>
      <p:sp>
        <p:nvSpPr>
          <p:cNvPr id="72708"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124569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0A826D-60A6-4798-87AA-76D2F30D286B}" type="slidenum">
              <a:rPr lang="en-US" altLang="en-US" sz="1200"/>
              <a:pPr/>
              <a:t>22</a:t>
            </a:fld>
            <a:endParaRPr lang="en-US" altLang="en-US" sz="1200"/>
          </a:p>
        </p:txBody>
      </p:sp>
      <p:sp>
        <p:nvSpPr>
          <p:cNvPr id="73731" name="Rectangle 1"/>
          <p:cNvSpPr txBox="1">
            <a:spLocks noChangeArrowheads="1" noTextEdit="1"/>
          </p:cNvSpPr>
          <p:nvPr>
            <p:ph type="sldImg"/>
          </p:nvPr>
        </p:nvSpPr>
        <p:spPr>
          <a:xfrm>
            <a:off x="1143000" y="685800"/>
            <a:ext cx="4570413" cy="3427413"/>
          </a:xfrm>
          <a:solidFill>
            <a:srgbClr val="FFFFFF"/>
          </a:solidFill>
          <a:ln/>
        </p:spPr>
      </p:sp>
      <p:sp>
        <p:nvSpPr>
          <p:cNvPr id="73732"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970196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8E56FC-22C0-40D2-84A3-C599E3E90EF9}" type="slidenum">
              <a:rPr lang="en-US" altLang="en-US" sz="1200"/>
              <a:pPr/>
              <a:t>23</a:t>
            </a:fld>
            <a:endParaRPr lang="en-US" altLang="en-US" sz="1200"/>
          </a:p>
        </p:txBody>
      </p:sp>
      <p:sp>
        <p:nvSpPr>
          <p:cNvPr id="74755" name="Rectangle 1"/>
          <p:cNvSpPr txBox="1">
            <a:spLocks noChangeArrowheads="1" noTextEdit="1"/>
          </p:cNvSpPr>
          <p:nvPr>
            <p:ph type="sldImg"/>
          </p:nvPr>
        </p:nvSpPr>
        <p:spPr>
          <a:xfrm>
            <a:off x="1143000" y="685800"/>
            <a:ext cx="4570413" cy="3427413"/>
          </a:xfrm>
          <a:solidFill>
            <a:srgbClr val="FFFFFF"/>
          </a:solidFill>
          <a:ln/>
        </p:spPr>
      </p:sp>
      <p:sp>
        <p:nvSpPr>
          <p:cNvPr id="74756"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3845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428EEE-5B4D-4698-83B1-0FD693AAE00A}" type="slidenum">
              <a:rPr lang="en-US" altLang="en-US" sz="1200"/>
              <a:pPr/>
              <a:t>24</a:t>
            </a:fld>
            <a:endParaRPr lang="en-US" altLang="en-US" sz="1200"/>
          </a:p>
        </p:txBody>
      </p:sp>
      <p:sp>
        <p:nvSpPr>
          <p:cNvPr id="75779" name="Rectangle 1"/>
          <p:cNvSpPr txBox="1">
            <a:spLocks noChangeArrowheads="1" noTextEdit="1"/>
          </p:cNvSpPr>
          <p:nvPr>
            <p:ph type="sldImg"/>
          </p:nvPr>
        </p:nvSpPr>
        <p:spPr>
          <a:xfrm>
            <a:off x="1143000" y="685800"/>
            <a:ext cx="4570413" cy="3427413"/>
          </a:xfrm>
          <a:solidFill>
            <a:srgbClr val="FFFFFF"/>
          </a:solidFill>
          <a:ln/>
        </p:spPr>
      </p:sp>
      <p:sp>
        <p:nvSpPr>
          <p:cNvPr id="75780"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865334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0B8F68-CEAE-4337-B761-C66424331663}" type="slidenum">
              <a:rPr lang="en-US" altLang="en-US" sz="1200"/>
              <a:pPr/>
              <a:t>25</a:t>
            </a:fld>
            <a:endParaRPr lang="en-US" altLang="en-US" sz="1200"/>
          </a:p>
        </p:txBody>
      </p:sp>
      <p:sp>
        <p:nvSpPr>
          <p:cNvPr id="76803" name="Rectangle 1"/>
          <p:cNvSpPr txBox="1">
            <a:spLocks noChangeArrowheads="1" noTextEdit="1"/>
          </p:cNvSpPr>
          <p:nvPr>
            <p:ph type="sldImg"/>
          </p:nvPr>
        </p:nvSpPr>
        <p:spPr>
          <a:xfrm>
            <a:off x="1143000" y="685800"/>
            <a:ext cx="4570413" cy="3427413"/>
          </a:xfrm>
          <a:solidFill>
            <a:srgbClr val="FFFFFF"/>
          </a:solidFill>
          <a:ln/>
        </p:spPr>
      </p:sp>
      <p:sp>
        <p:nvSpPr>
          <p:cNvPr id="76804"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625478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6C1D64-836E-4DD5-8420-7A5D1FD3156B}" type="slidenum">
              <a:rPr lang="en-US" altLang="en-US" sz="1200"/>
              <a:pPr/>
              <a:t>26</a:t>
            </a:fld>
            <a:endParaRPr lang="en-US" altLang="en-US" sz="1200"/>
          </a:p>
        </p:txBody>
      </p:sp>
      <p:sp>
        <p:nvSpPr>
          <p:cNvPr id="77827" name="Rectangle 1"/>
          <p:cNvSpPr txBox="1">
            <a:spLocks noChangeArrowheads="1" noTextEdit="1"/>
          </p:cNvSpPr>
          <p:nvPr>
            <p:ph type="sldImg"/>
          </p:nvPr>
        </p:nvSpPr>
        <p:spPr>
          <a:xfrm>
            <a:off x="1143000" y="685800"/>
            <a:ext cx="4570413" cy="3427413"/>
          </a:xfrm>
          <a:solidFill>
            <a:srgbClr val="FFFFFF"/>
          </a:solidFill>
          <a:ln/>
        </p:spPr>
      </p:sp>
      <p:sp>
        <p:nvSpPr>
          <p:cNvPr id="77828"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719163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73CB5B-2E18-439F-A2EC-21FF713FB4A3}" type="slidenum">
              <a:rPr lang="en-US" altLang="en-US" sz="1200"/>
              <a:pPr/>
              <a:t>27</a:t>
            </a:fld>
            <a:endParaRPr lang="en-US" altLang="en-US" sz="1200"/>
          </a:p>
        </p:txBody>
      </p:sp>
      <p:sp>
        <p:nvSpPr>
          <p:cNvPr id="78851" name="Rectangle 1"/>
          <p:cNvSpPr txBox="1">
            <a:spLocks noChangeArrowheads="1" noTextEdit="1"/>
          </p:cNvSpPr>
          <p:nvPr>
            <p:ph type="sldImg"/>
          </p:nvPr>
        </p:nvSpPr>
        <p:spPr>
          <a:xfrm>
            <a:off x="1143000" y="685800"/>
            <a:ext cx="4570413" cy="3427413"/>
          </a:xfrm>
          <a:solidFill>
            <a:srgbClr val="FFFFFF"/>
          </a:solidFill>
          <a:ln/>
        </p:spPr>
      </p:sp>
      <p:sp>
        <p:nvSpPr>
          <p:cNvPr id="78852"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482584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60A07C-4CDC-447A-A41C-4E2BC5D0C7FD}" type="slidenum">
              <a:rPr lang="en-US" altLang="en-US" sz="1200"/>
              <a:pPr/>
              <a:t>28</a:t>
            </a:fld>
            <a:endParaRPr lang="en-US" altLang="en-US" sz="1200"/>
          </a:p>
        </p:txBody>
      </p:sp>
      <p:sp>
        <p:nvSpPr>
          <p:cNvPr id="79875" name="Rectangle 1"/>
          <p:cNvSpPr txBox="1">
            <a:spLocks noChangeArrowheads="1" noTextEdit="1"/>
          </p:cNvSpPr>
          <p:nvPr>
            <p:ph type="sldImg"/>
          </p:nvPr>
        </p:nvSpPr>
        <p:spPr>
          <a:xfrm>
            <a:off x="1143000" y="685800"/>
            <a:ext cx="4570413" cy="3427413"/>
          </a:xfrm>
          <a:solidFill>
            <a:srgbClr val="FFFFFF"/>
          </a:solidFill>
          <a:ln/>
        </p:spPr>
      </p:sp>
      <p:sp>
        <p:nvSpPr>
          <p:cNvPr id="79876"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916509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500BEF-9C6F-41F3-89DE-382D0E01352E}" type="slidenum">
              <a:rPr lang="en-US" altLang="en-US" sz="1200"/>
              <a:pPr/>
              <a:t>29</a:t>
            </a:fld>
            <a:endParaRPr lang="en-US" altLang="en-US" sz="1200"/>
          </a:p>
        </p:txBody>
      </p:sp>
      <p:sp>
        <p:nvSpPr>
          <p:cNvPr id="80899" name="Rectangle 1"/>
          <p:cNvSpPr txBox="1">
            <a:spLocks noChangeArrowheads="1" noTextEdit="1"/>
          </p:cNvSpPr>
          <p:nvPr>
            <p:ph type="sldImg"/>
          </p:nvPr>
        </p:nvSpPr>
        <p:spPr>
          <a:xfrm>
            <a:off x="1143000" y="685800"/>
            <a:ext cx="4570413" cy="3427413"/>
          </a:xfrm>
          <a:solidFill>
            <a:srgbClr val="FFFFFF"/>
          </a:solidFill>
          <a:ln/>
        </p:spPr>
      </p:sp>
      <p:sp>
        <p:nvSpPr>
          <p:cNvPr id="80900"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57244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2223F0-B3B9-4472-B3DF-BFFC7A9DB211}" type="slidenum">
              <a:rPr lang="en-US" altLang="en-US" sz="1200"/>
              <a:pPr/>
              <a:t>3</a:t>
            </a:fld>
            <a:endParaRPr lang="en-US" altLang="en-US" sz="1200"/>
          </a:p>
        </p:txBody>
      </p:sp>
      <p:sp>
        <p:nvSpPr>
          <p:cNvPr id="54275" name="Rectangle 1"/>
          <p:cNvSpPr txBox="1">
            <a:spLocks noChangeArrowheads="1" noTextEdit="1"/>
          </p:cNvSpPr>
          <p:nvPr>
            <p:ph type="sldImg"/>
          </p:nvPr>
        </p:nvSpPr>
        <p:spPr>
          <a:solidFill>
            <a:srgbClr val="FFFFFF"/>
          </a:solidFill>
          <a:ln/>
        </p:spPr>
      </p:sp>
      <p:sp>
        <p:nvSpPr>
          <p:cNvPr id="54276"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289801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DFF1B2-EB73-4030-B1A4-5D9E6F07E02E}" type="slidenum">
              <a:rPr lang="en-US" altLang="en-US" sz="1200"/>
              <a:pPr/>
              <a:t>30</a:t>
            </a:fld>
            <a:endParaRPr lang="en-US" altLang="en-US" sz="1200"/>
          </a:p>
        </p:txBody>
      </p:sp>
      <p:sp>
        <p:nvSpPr>
          <p:cNvPr id="81923" name="Rectangle 1"/>
          <p:cNvSpPr txBox="1">
            <a:spLocks noChangeArrowheads="1" noTextEdit="1"/>
          </p:cNvSpPr>
          <p:nvPr>
            <p:ph type="sldImg"/>
          </p:nvPr>
        </p:nvSpPr>
        <p:spPr>
          <a:xfrm>
            <a:off x="1143000" y="685800"/>
            <a:ext cx="4570413" cy="3427413"/>
          </a:xfrm>
          <a:solidFill>
            <a:srgbClr val="FFFFFF"/>
          </a:solidFill>
          <a:ln/>
        </p:spPr>
      </p:sp>
      <p:sp>
        <p:nvSpPr>
          <p:cNvPr id="81924"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830563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76E719-514A-402F-9826-42DEDA21197E}" type="slidenum">
              <a:rPr lang="en-US" altLang="en-US" sz="1200"/>
              <a:pPr/>
              <a:t>31</a:t>
            </a:fld>
            <a:endParaRPr lang="en-US" altLang="en-US" sz="1200"/>
          </a:p>
        </p:txBody>
      </p:sp>
      <p:sp>
        <p:nvSpPr>
          <p:cNvPr id="82947" name="Rectangle 1"/>
          <p:cNvSpPr txBox="1">
            <a:spLocks noChangeArrowheads="1" noTextEdit="1"/>
          </p:cNvSpPr>
          <p:nvPr>
            <p:ph type="sldImg"/>
          </p:nvPr>
        </p:nvSpPr>
        <p:spPr>
          <a:xfrm>
            <a:off x="1143000" y="685800"/>
            <a:ext cx="4570413" cy="3427413"/>
          </a:xfrm>
          <a:solidFill>
            <a:srgbClr val="FFFFFF"/>
          </a:solidFill>
          <a:ln/>
        </p:spPr>
      </p:sp>
      <p:sp>
        <p:nvSpPr>
          <p:cNvPr id="82948"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843463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844387-D36E-49E3-B9FA-EAFCDE3D763B}" type="slidenum">
              <a:rPr lang="en-US" altLang="en-US" sz="1200"/>
              <a:pPr/>
              <a:t>32</a:t>
            </a:fld>
            <a:endParaRPr lang="en-US" altLang="en-US" sz="1200"/>
          </a:p>
        </p:txBody>
      </p:sp>
      <p:sp>
        <p:nvSpPr>
          <p:cNvPr id="83971" name="Rectangle 1"/>
          <p:cNvSpPr txBox="1">
            <a:spLocks noChangeArrowheads="1" noTextEdit="1"/>
          </p:cNvSpPr>
          <p:nvPr>
            <p:ph type="sldImg"/>
          </p:nvPr>
        </p:nvSpPr>
        <p:spPr>
          <a:xfrm>
            <a:off x="1143000" y="685800"/>
            <a:ext cx="4570413" cy="3427413"/>
          </a:xfrm>
          <a:solidFill>
            <a:srgbClr val="FFFFFF"/>
          </a:solidFill>
          <a:ln/>
        </p:spPr>
      </p:sp>
      <p:sp>
        <p:nvSpPr>
          <p:cNvPr id="83972"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241341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7BF0BD-0A87-485E-9B38-7E1E0956E320}" type="slidenum">
              <a:rPr lang="en-US" altLang="en-US" sz="1200"/>
              <a:pPr/>
              <a:t>33</a:t>
            </a:fld>
            <a:endParaRPr lang="en-US" altLang="en-US" sz="1200"/>
          </a:p>
        </p:txBody>
      </p:sp>
      <p:sp>
        <p:nvSpPr>
          <p:cNvPr id="84995" name="Rectangle 1"/>
          <p:cNvSpPr txBox="1">
            <a:spLocks noChangeArrowheads="1" noTextEdit="1"/>
          </p:cNvSpPr>
          <p:nvPr>
            <p:ph type="sldImg"/>
          </p:nvPr>
        </p:nvSpPr>
        <p:spPr>
          <a:xfrm>
            <a:off x="1143000" y="685800"/>
            <a:ext cx="4570413" cy="3427413"/>
          </a:xfrm>
          <a:solidFill>
            <a:srgbClr val="FFFFFF"/>
          </a:solidFill>
          <a:ln/>
        </p:spPr>
      </p:sp>
      <p:sp>
        <p:nvSpPr>
          <p:cNvPr id="84996"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14389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4B186A-3F1A-43E7-812C-103EA8714A32}" type="slidenum">
              <a:rPr lang="en-US" altLang="en-US" sz="1200"/>
              <a:pPr/>
              <a:t>34</a:t>
            </a:fld>
            <a:endParaRPr lang="en-US" altLang="en-US" sz="1200"/>
          </a:p>
        </p:txBody>
      </p:sp>
      <p:sp>
        <p:nvSpPr>
          <p:cNvPr id="86019" name="Rectangle 1"/>
          <p:cNvSpPr txBox="1">
            <a:spLocks noChangeArrowheads="1" noTextEdit="1"/>
          </p:cNvSpPr>
          <p:nvPr>
            <p:ph type="sldImg"/>
          </p:nvPr>
        </p:nvSpPr>
        <p:spPr>
          <a:xfrm>
            <a:off x="1143000" y="685800"/>
            <a:ext cx="4570413" cy="3427413"/>
          </a:xfrm>
          <a:solidFill>
            <a:srgbClr val="FFFFFF"/>
          </a:solidFill>
          <a:ln/>
        </p:spPr>
      </p:sp>
      <p:sp>
        <p:nvSpPr>
          <p:cNvPr id="86020"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238464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12B0E3-F25B-4C49-A524-4CC5C97CDFFA}" type="slidenum">
              <a:rPr lang="en-US" altLang="en-US" sz="1200"/>
              <a:pPr/>
              <a:t>35</a:t>
            </a:fld>
            <a:endParaRPr lang="en-US" altLang="en-US" sz="1200"/>
          </a:p>
        </p:txBody>
      </p:sp>
      <p:sp>
        <p:nvSpPr>
          <p:cNvPr id="87043" name="Rectangle 1"/>
          <p:cNvSpPr txBox="1">
            <a:spLocks noChangeArrowheads="1" noTextEdit="1"/>
          </p:cNvSpPr>
          <p:nvPr>
            <p:ph type="sldImg"/>
          </p:nvPr>
        </p:nvSpPr>
        <p:spPr>
          <a:xfrm>
            <a:off x="1143000" y="685800"/>
            <a:ext cx="4570413" cy="3427413"/>
          </a:xfrm>
          <a:solidFill>
            <a:srgbClr val="FFFFFF"/>
          </a:solidFill>
          <a:ln/>
        </p:spPr>
      </p:sp>
      <p:sp>
        <p:nvSpPr>
          <p:cNvPr id="87044"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524234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4AC1F2-F230-440C-B096-802A8F230FCC}" type="slidenum">
              <a:rPr lang="en-US" altLang="en-US" sz="1200"/>
              <a:pPr/>
              <a:t>36</a:t>
            </a:fld>
            <a:endParaRPr lang="en-US" altLang="en-US" sz="1200"/>
          </a:p>
        </p:txBody>
      </p:sp>
      <p:sp>
        <p:nvSpPr>
          <p:cNvPr id="88067" name="Rectangle 1"/>
          <p:cNvSpPr txBox="1">
            <a:spLocks noChangeArrowheads="1" noTextEdit="1"/>
          </p:cNvSpPr>
          <p:nvPr>
            <p:ph type="sldImg"/>
          </p:nvPr>
        </p:nvSpPr>
        <p:spPr>
          <a:xfrm>
            <a:off x="1143000" y="685800"/>
            <a:ext cx="4570413" cy="3427413"/>
          </a:xfrm>
          <a:solidFill>
            <a:srgbClr val="FFFFFF"/>
          </a:solidFill>
          <a:ln/>
        </p:spPr>
      </p:sp>
      <p:sp>
        <p:nvSpPr>
          <p:cNvPr id="88068"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117264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37598D-2A7F-4866-B176-2B7C4FF23322}" type="slidenum">
              <a:rPr lang="en-US" altLang="en-US" sz="1200"/>
              <a:pPr/>
              <a:t>37</a:t>
            </a:fld>
            <a:endParaRPr lang="en-US" altLang="en-US" sz="1200"/>
          </a:p>
        </p:txBody>
      </p:sp>
      <p:sp>
        <p:nvSpPr>
          <p:cNvPr id="89091" name="Rectangle 1"/>
          <p:cNvSpPr txBox="1">
            <a:spLocks noChangeArrowheads="1" noTextEdit="1"/>
          </p:cNvSpPr>
          <p:nvPr>
            <p:ph type="sldImg"/>
          </p:nvPr>
        </p:nvSpPr>
        <p:spPr>
          <a:xfrm>
            <a:off x="1143000" y="685800"/>
            <a:ext cx="4570413" cy="3427413"/>
          </a:xfrm>
          <a:solidFill>
            <a:srgbClr val="FFFFFF"/>
          </a:solidFill>
          <a:ln/>
        </p:spPr>
      </p:sp>
      <p:sp>
        <p:nvSpPr>
          <p:cNvPr id="89092"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555417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41E98E-10FA-4321-A3EA-C90633D90002}" type="slidenum">
              <a:rPr lang="en-US" altLang="en-US" sz="1200"/>
              <a:pPr/>
              <a:t>38</a:t>
            </a:fld>
            <a:endParaRPr lang="en-US" altLang="en-US" sz="1200"/>
          </a:p>
        </p:txBody>
      </p:sp>
      <p:sp>
        <p:nvSpPr>
          <p:cNvPr id="90115" name="Rectangle 1"/>
          <p:cNvSpPr txBox="1">
            <a:spLocks noChangeArrowheads="1" noTextEdit="1"/>
          </p:cNvSpPr>
          <p:nvPr>
            <p:ph type="sldImg"/>
          </p:nvPr>
        </p:nvSpPr>
        <p:spPr>
          <a:xfrm>
            <a:off x="1143000" y="685800"/>
            <a:ext cx="4570413" cy="3427413"/>
          </a:xfrm>
          <a:solidFill>
            <a:srgbClr val="FFFFFF"/>
          </a:solidFill>
          <a:ln/>
        </p:spPr>
      </p:sp>
      <p:sp>
        <p:nvSpPr>
          <p:cNvPr id="90116"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113630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6B9117-76A7-4020-8B29-C5FA81A96393}" type="slidenum">
              <a:rPr lang="en-US" altLang="en-US" sz="1200"/>
              <a:pPr/>
              <a:t>39</a:t>
            </a:fld>
            <a:endParaRPr lang="en-US" altLang="en-US" sz="1200"/>
          </a:p>
        </p:txBody>
      </p:sp>
      <p:sp>
        <p:nvSpPr>
          <p:cNvPr id="91139" name="Rectangle 1"/>
          <p:cNvSpPr txBox="1">
            <a:spLocks noChangeArrowheads="1" noTextEdit="1"/>
          </p:cNvSpPr>
          <p:nvPr>
            <p:ph type="sldImg"/>
          </p:nvPr>
        </p:nvSpPr>
        <p:spPr>
          <a:solidFill>
            <a:srgbClr val="FFFFFF"/>
          </a:solidFill>
          <a:ln/>
        </p:spPr>
      </p:sp>
      <p:sp>
        <p:nvSpPr>
          <p:cNvPr id="91140"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7452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4F98BB-FE1E-4C2E-8EC8-277D9623287F}" type="slidenum">
              <a:rPr lang="en-US" altLang="en-US" sz="1200"/>
              <a:pPr/>
              <a:t>4</a:t>
            </a:fld>
            <a:endParaRPr lang="en-US" altLang="en-US" sz="1200"/>
          </a:p>
        </p:txBody>
      </p:sp>
      <p:sp>
        <p:nvSpPr>
          <p:cNvPr id="55299" name="Rectangle 1"/>
          <p:cNvSpPr txBox="1">
            <a:spLocks noChangeArrowheads="1" noTextEdit="1"/>
          </p:cNvSpPr>
          <p:nvPr>
            <p:ph type="sldImg"/>
          </p:nvPr>
        </p:nvSpPr>
        <p:spPr>
          <a:xfrm>
            <a:off x="1143000" y="685800"/>
            <a:ext cx="4570413" cy="3427413"/>
          </a:xfrm>
          <a:solidFill>
            <a:srgbClr val="FFFFFF"/>
          </a:solidFill>
          <a:ln/>
        </p:spPr>
      </p:sp>
      <p:sp>
        <p:nvSpPr>
          <p:cNvPr id="55300"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665840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DA2655-18EC-4C48-AE9E-F0DF49D31AD7}" type="slidenum">
              <a:rPr lang="en-US" altLang="en-US" sz="1200"/>
              <a:pPr/>
              <a:t>40</a:t>
            </a:fld>
            <a:endParaRPr lang="en-US" altLang="en-US" sz="1200"/>
          </a:p>
        </p:txBody>
      </p:sp>
      <p:sp>
        <p:nvSpPr>
          <p:cNvPr id="92163" name="Rectangle 1"/>
          <p:cNvSpPr txBox="1">
            <a:spLocks noChangeArrowheads="1" noTextEdit="1"/>
          </p:cNvSpPr>
          <p:nvPr>
            <p:ph type="sldImg"/>
          </p:nvPr>
        </p:nvSpPr>
        <p:spPr>
          <a:solidFill>
            <a:srgbClr val="FFFFFF"/>
          </a:solidFill>
          <a:ln/>
        </p:spPr>
      </p:sp>
      <p:sp>
        <p:nvSpPr>
          <p:cNvPr id="92164"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765476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FCE046-14C7-4EB6-A675-C25F3ABD611B}" type="slidenum">
              <a:rPr lang="en-US" altLang="en-US" sz="1200"/>
              <a:pPr/>
              <a:t>41</a:t>
            </a:fld>
            <a:endParaRPr lang="en-US" altLang="en-US" sz="1200"/>
          </a:p>
        </p:txBody>
      </p:sp>
      <p:sp>
        <p:nvSpPr>
          <p:cNvPr id="93187" name="Rectangle 1"/>
          <p:cNvSpPr txBox="1">
            <a:spLocks noChangeArrowheads="1" noTextEdit="1"/>
          </p:cNvSpPr>
          <p:nvPr>
            <p:ph type="sldImg"/>
          </p:nvPr>
        </p:nvSpPr>
        <p:spPr>
          <a:solidFill>
            <a:srgbClr val="FFFFFF"/>
          </a:solidFill>
          <a:ln/>
        </p:spPr>
      </p:sp>
      <p:sp>
        <p:nvSpPr>
          <p:cNvPr id="93188"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636912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446035-D1EC-492E-9EBA-23D00F3FAE1E}" type="slidenum">
              <a:rPr lang="en-US" altLang="en-US" sz="1200"/>
              <a:pPr/>
              <a:t>42</a:t>
            </a:fld>
            <a:endParaRPr lang="en-US" altLang="en-US" sz="1200"/>
          </a:p>
        </p:txBody>
      </p:sp>
      <p:sp>
        <p:nvSpPr>
          <p:cNvPr id="94211" name="Rectangle 1"/>
          <p:cNvSpPr txBox="1">
            <a:spLocks noChangeArrowheads="1" noTextEdit="1"/>
          </p:cNvSpPr>
          <p:nvPr>
            <p:ph type="sldImg"/>
          </p:nvPr>
        </p:nvSpPr>
        <p:spPr>
          <a:solidFill>
            <a:srgbClr val="FFFFFF"/>
          </a:solidFill>
          <a:ln/>
        </p:spPr>
      </p:sp>
      <p:sp>
        <p:nvSpPr>
          <p:cNvPr id="94212"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86821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F2E5DB-8A79-4103-A240-D1FF772387B2}" type="slidenum">
              <a:rPr lang="en-US" altLang="en-US" sz="1200"/>
              <a:pPr/>
              <a:t>5</a:t>
            </a:fld>
            <a:endParaRPr lang="en-US" altLang="en-US" sz="1200"/>
          </a:p>
        </p:txBody>
      </p:sp>
      <p:sp>
        <p:nvSpPr>
          <p:cNvPr id="56323" name="Rectangle 1"/>
          <p:cNvSpPr txBox="1">
            <a:spLocks noChangeArrowheads="1" noTextEdit="1"/>
          </p:cNvSpPr>
          <p:nvPr>
            <p:ph type="sldImg"/>
          </p:nvPr>
        </p:nvSpPr>
        <p:spPr>
          <a:xfrm>
            <a:off x="1143000" y="685800"/>
            <a:ext cx="4570413" cy="3427413"/>
          </a:xfrm>
          <a:solidFill>
            <a:srgbClr val="FFFFFF"/>
          </a:solidFill>
          <a:ln/>
        </p:spPr>
      </p:sp>
      <p:sp>
        <p:nvSpPr>
          <p:cNvPr id="56324"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50524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C94C6E-E3EB-4B31-8634-55C2E71C9ED8}" type="slidenum">
              <a:rPr lang="en-US" altLang="en-US" sz="1200"/>
              <a:pPr/>
              <a:t>6</a:t>
            </a:fld>
            <a:endParaRPr lang="en-US" altLang="en-US" sz="1200"/>
          </a:p>
        </p:txBody>
      </p:sp>
      <p:sp>
        <p:nvSpPr>
          <p:cNvPr id="57347" name="Rectangle 1"/>
          <p:cNvSpPr txBox="1">
            <a:spLocks noChangeArrowheads="1" noTextEdit="1"/>
          </p:cNvSpPr>
          <p:nvPr>
            <p:ph type="sldImg"/>
          </p:nvPr>
        </p:nvSpPr>
        <p:spPr>
          <a:xfrm>
            <a:off x="1143000" y="685800"/>
            <a:ext cx="4570413" cy="3427413"/>
          </a:xfrm>
          <a:solidFill>
            <a:srgbClr val="FFFFFF"/>
          </a:solidFill>
          <a:ln/>
        </p:spPr>
      </p:sp>
      <p:sp>
        <p:nvSpPr>
          <p:cNvPr id="57348"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69757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C09D5A-516F-49C4-9DBC-A33B1DD1C53F}" type="slidenum">
              <a:rPr lang="en-US" altLang="en-US" sz="1200"/>
              <a:pPr/>
              <a:t>7</a:t>
            </a:fld>
            <a:endParaRPr lang="en-US" altLang="en-US" sz="1200"/>
          </a:p>
        </p:txBody>
      </p:sp>
      <p:sp>
        <p:nvSpPr>
          <p:cNvPr id="58371" name="Rectangle 1"/>
          <p:cNvSpPr txBox="1">
            <a:spLocks noChangeArrowheads="1" noTextEdit="1"/>
          </p:cNvSpPr>
          <p:nvPr>
            <p:ph type="sldImg"/>
          </p:nvPr>
        </p:nvSpPr>
        <p:spPr>
          <a:xfrm>
            <a:off x="1143000" y="685800"/>
            <a:ext cx="4570413" cy="3427413"/>
          </a:xfrm>
          <a:solidFill>
            <a:srgbClr val="FFFFFF"/>
          </a:solidFill>
          <a:ln/>
        </p:spPr>
      </p:sp>
      <p:sp>
        <p:nvSpPr>
          <p:cNvPr id="58372"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0301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313CA8-7F47-4010-8F9D-7AFDA6FA94C3}" type="slidenum">
              <a:rPr lang="en-US" altLang="en-US" sz="1200"/>
              <a:pPr/>
              <a:t>8</a:t>
            </a:fld>
            <a:endParaRPr lang="en-US" altLang="en-US" sz="1200"/>
          </a:p>
        </p:txBody>
      </p:sp>
      <p:sp>
        <p:nvSpPr>
          <p:cNvPr id="59395" name="Rectangle 1"/>
          <p:cNvSpPr txBox="1">
            <a:spLocks noChangeArrowheads="1" noTextEdit="1"/>
          </p:cNvSpPr>
          <p:nvPr>
            <p:ph type="sldImg"/>
          </p:nvPr>
        </p:nvSpPr>
        <p:spPr>
          <a:xfrm>
            <a:off x="1143000" y="685800"/>
            <a:ext cx="4570413" cy="3427413"/>
          </a:xfrm>
          <a:solidFill>
            <a:srgbClr val="FFFFFF"/>
          </a:solidFill>
          <a:ln/>
        </p:spPr>
      </p:sp>
      <p:sp>
        <p:nvSpPr>
          <p:cNvPr id="59396"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50969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AA5530-57FA-43EB-AC02-E90C6A88B5F6}" type="slidenum">
              <a:rPr lang="en-US" altLang="en-US" sz="1200"/>
              <a:pPr/>
              <a:t>9</a:t>
            </a:fld>
            <a:endParaRPr lang="en-US" altLang="en-US" sz="1200"/>
          </a:p>
        </p:txBody>
      </p:sp>
      <p:sp>
        <p:nvSpPr>
          <p:cNvPr id="60419" name="Rectangle 1"/>
          <p:cNvSpPr txBox="1">
            <a:spLocks noChangeArrowheads="1" noTextEdit="1"/>
          </p:cNvSpPr>
          <p:nvPr>
            <p:ph type="sldImg"/>
          </p:nvPr>
        </p:nvSpPr>
        <p:spPr>
          <a:xfrm>
            <a:off x="1143000" y="685800"/>
            <a:ext cx="4570413" cy="3427413"/>
          </a:xfrm>
          <a:solidFill>
            <a:srgbClr val="FFFFFF"/>
          </a:solidFill>
          <a:ln/>
        </p:spPr>
      </p:sp>
      <p:sp>
        <p:nvSpPr>
          <p:cNvPr id="60420" name="Rectangle 2"/>
          <p:cNvSpPr txBox="1">
            <a:spLocks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4271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81091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9183B29D-6636-4223-90DE-AE867486A2B0}"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F063192-7558-4E6F-A7F0-BC0AB5B93B4C}" type="slidenum">
              <a:rPr lang="en-US" altLang="en-US"/>
              <a:pPr/>
              <a:t>‹#›</a:t>
            </a:fld>
            <a:endParaRPr lang="en-US" altLang="en-US"/>
          </a:p>
        </p:txBody>
      </p:sp>
    </p:spTree>
    <p:extLst>
      <p:ext uri="{BB962C8B-B14F-4D97-AF65-F5344CB8AC3E}">
        <p14:creationId xmlns:p14="http://schemas.microsoft.com/office/powerpoint/2010/main" val="121331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CE521EC-9DDF-4189-AA24-47385448E0E3}"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45A7B3A-82A4-4CD1-9E96-233158606246}" type="slidenum">
              <a:rPr lang="en-US" altLang="en-US"/>
              <a:pPr/>
              <a:t>‹#›</a:t>
            </a:fld>
            <a:endParaRPr lang="en-US" altLang="en-US"/>
          </a:p>
        </p:txBody>
      </p:sp>
    </p:spTree>
    <p:extLst>
      <p:ext uri="{BB962C8B-B14F-4D97-AF65-F5344CB8AC3E}">
        <p14:creationId xmlns:p14="http://schemas.microsoft.com/office/powerpoint/2010/main" val="293258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1572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192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5974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9946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BB3EECE8-F489-4141-94CD-C08B661A77A8}" type="datetime1">
              <a:rPr lang="en-US" altLang="en-US"/>
              <a:pPr>
                <a:defRPr/>
              </a:pPr>
              <a:t>10/28/2017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C2959ED-97FC-4382-AF3E-24222024E955}" type="slidenum">
              <a:rPr lang="en-US" altLang="en-US"/>
              <a:pPr/>
              <a:t>‹#›</a:t>
            </a:fld>
            <a:endParaRPr lang="en-US" altLang="en-US"/>
          </a:p>
        </p:txBody>
      </p:sp>
    </p:spTree>
    <p:extLst>
      <p:ext uri="{BB962C8B-B14F-4D97-AF65-F5344CB8AC3E}">
        <p14:creationId xmlns:p14="http://schemas.microsoft.com/office/powerpoint/2010/main" val="149682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8827879-AECC-41F7-A1E0-13C4EBFCB71A}" type="datetime1">
              <a:rPr lang="en-US" altLang="en-US"/>
              <a:pPr>
                <a:defRPr/>
              </a:pPr>
              <a:t>10/28/2017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223B567-EC95-4B15-886D-4B1C161373BB}" type="slidenum">
              <a:rPr lang="en-US" altLang="en-US"/>
              <a:pPr/>
              <a:t>‹#›</a:t>
            </a:fld>
            <a:endParaRPr lang="en-US" altLang="en-US"/>
          </a:p>
        </p:txBody>
      </p:sp>
    </p:spTree>
    <p:extLst>
      <p:ext uri="{BB962C8B-B14F-4D97-AF65-F5344CB8AC3E}">
        <p14:creationId xmlns:p14="http://schemas.microsoft.com/office/powerpoint/2010/main" val="70181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10F3A59F-5EEB-4C26-9159-619EDEEE0262}"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D1DB625E-D49A-462E-9AE6-1C85B3A19553}" type="slidenum">
              <a:rPr lang="en-US" altLang="en-US"/>
              <a:pPr/>
              <a:t>‹#›</a:t>
            </a:fld>
            <a:endParaRPr lang="en-US" altLang="en-US"/>
          </a:p>
        </p:txBody>
      </p:sp>
    </p:spTree>
    <p:extLst>
      <p:ext uri="{BB962C8B-B14F-4D97-AF65-F5344CB8AC3E}">
        <p14:creationId xmlns:p14="http://schemas.microsoft.com/office/powerpoint/2010/main" val="135997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C341EF2D-6906-40AE-8937-D67BE5223951}"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2EC7E2B-6786-4AA7-92AD-FF995EDFBC06}" type="slidenum">
              <a:rPr lang="en-US" altLang="en-US"/>
              <a:pPr/>
              <a:t>‹#›</a:t>
            </a:fld>
            <a:endParaRPr lang="en-US" altLang="en-US"/>
          </a:p>
        </p:txBody>
      </p:sp>
    </p:spTree>
    <p:extLst>
      <p:ext uri="{BB962C8B-B14F-4D97-AF65-F5344CB8AC3E}">
        <p14:creationId xmlns:p14="http://schemas.microsoft.com/office/powerpoint/2010/main" val="4977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143000" y="1122363"/>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GB" altLang="en-US" sz="6000">
                <a:solidFill>
                  <a:srgbClr val="000000"/>
                </a:solidFill>
                <a:latin typeface="Arial" panose="020B0604020202020204" pitchFamily="34" charset="0"/>
              </a:rPr>
              <a:t>JavaScript Syntax</a:t>
            </a:r>
          </a:p>
        </p:txBody>
      </p:sp>
      <p:sp>
        <p:nvSpPr>
          <p:cNvPr id="8195" name="Text Box 2"/>
          <p:cNvSpPr txBox="1">
            <a:spLocks noChangeArrowheads="1"/>
          </p:cNvSpPr>
          <p:nvPr/>
        </p:nvSpPr>
        <p:spPr bwMode="auto">
          <a:xfrm>
            <a:off x="1143000" y="3602038"/>
            <a:ext cx="68580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spcBef>
                <a:spcPts val="600"/>
              </a:spcBef>
            </a:pPr>
            <a:r>
              <a:rPr lang="en-GB" altLang="en-US">
                <a:solidFill>
                  <a:srgbClr val="000000"/>
                </a:solidFill>
                <a:latin typeface="Arial" panose="020B0604020202020204" pitchFamily="34" charset="0"/>
              </a:rPr>
              <a:t>Web Authoring and Design</a:t>
            </a:r>
          </a:p>
        </p:txBody>
      </p:sp>
      <p:sp>
        <p:nvSpPr>
          <p:cNvPr id="8196" name="Text Box 3"/>
          <p:cNvSpPr txBox="1">
            <a:spLocks noChangeArrowheads="1"/>
          </p:cNvSpPr>
          <p:nvPr/>
        </p:nvSpPr>
        <p:spPr bwMode="auto">
          <a:xfrm>
            <a:off x="3124200" y="4572000"/>
            <a:ext cx="2746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r>
              <a:rPr lang="en-GB" altLang="en-US">
                <a:solidFill>
                  <a:srgbClr val="000000"/>
                </a:solidFill>
              </a:rPr>
              <a:t>Benjamin Kenwright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Combining Data Types</a:t>
            </a:r>
          </a:p>
        </p:txBody>
      </p:sp>
      <p:sp>
        <p:nvSpPr>
          <p:cNvPr id="1741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What would be in variable xyz?</a:t>
            </a: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3108325"/>
            <a:ext cx="847725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685800" y="609600"/>
            <a:ext cx="7770813" cy="1141413"/>
          </a:xfrm>
        </p:spPr>
        <p:txBody>
          <a:bodyPr/>
          <a:lstStyle/>
          <a:p>
            <a:endParaRPr lang="en-US" altLang="en-US" smtClean="0"/>
          </a:p>
        </p:txBody>
      </p:sp>
      <p:sp>
        <p:nvSpPr>
          <p:cNvPr id="1843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286000"/>
            <a:ext cx="8434387"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a:t>
            </a:r>
          </a:p>
        </p:txBody>
      </p:sp>
      <p:sp>
        <p:nvSpPr>
          <p:cNvPr id="19459"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What would be in variable xyz this time?</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3054350"/>
            <a:ext cx="649128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685800" y="609600"/>
            <a:ext cx="7770813" cy="1141413"/>
          </a:xfrm>
        </p:spPr>
        <p:txBody>
          <a:bodyPr/>
          <a:lstStyle/>
          <a:p>
            <a:endParaRPr lang="en-US" altLang="en-US" smtClean="0"/>
          </a:p>
        </p:txBody>
      </p:sp>
      <p:sp>
        <p:nvSpPr>
          <p:cNvPr id="2048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1981200"/>
            <a:ext cx="808355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Scope of JavaScript Variables</a:t>
            </a:r>
          </a:p>
        </p:txBody>
      </p:sp>
      <p:sp>
        <p:nvSpPr>
          <p:cNvPr id="21507" name="Rectangle 2"/>
          <p:cNvSpPr>
            <a:spLocks noGrp="1" noChangeArrowheads="1"/>
          </p:cNvSpPr>
          <p:nvPr>
            <p:ph type="body" idx="4294967295"/>
          </p:nvPr>
        </p:nvSpPr>
        <p:spPr>
          <a:xfrm>
            <a:off x="685800" y="1981200"/>
            <a:ext cx="7770813" cy="419576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The Javascript variable has only two scopes, Global and Local. </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When you declare a variable within your function , its scope is local, that means you can use that variable only inside that function. </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If a variable declare outside the function, its scope is Global.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Constants</a:t>
            </a:r>
          </a:p>
        </p:txBody>
      </p:sp>
      <p:sp>
        <p:nvSpPr>
          <p:cNvPr id="2253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Javascript you can define read-only Constant variables with const keyword</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52850"/>
            <a:ext cx="4618038"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keywords</a:t>
            </a:r>
          </a:p>
        </p:txBody>
      </p:sp>
      <p:sp>
        <p:nvSpPr>
          <p:cNvPr id="2355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2468563"/>
            <a:ext cx="581025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Array Object</a:t>
            </a:r>
          </a:p>
        </p:txBody>
      </p:sp>
      <p:sp>
        <p:nvSpPr>
          <p:cNvPr id="2457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563" y="4479925"/>
            <a:ext cx="1519237"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458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2406650"/>
            <a:ext cx="7694613"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733425" y="322263"/>
            <a:ext cx="7770813" cy="1141412"/>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Constructors</a:t>
            </a:r>
          </a:p>
        </p:txBody>
      </p:sp>
      <p:sp>
        <p:nvSpPr>
          <p:cNvPr id="25603" name="Rectangle 2"/>
          <p:cNvSpPr>
            <a:spLocks noGrp="1" noChangeArrowheads="1"/>
          </p:cNvSpPr>
          <p:nvPr>
            <p:ph type="body" idx="4294967295"/>
          </p:nvPr>
        </p:nvSpPr>
        <p:spPr>
          <a:xfrm>
            <a:off x="685800" y="155575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Already know the number of items that would store in an array, you can pass the number to the constructor of an Array 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Directly initialize the Array elements when declaring an Array Object</a:t>
            </a:r>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4908550"/>
            <a:ext cx="8985250"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From 0...</a:t>
            </a:r>
          </a:p>
        </p:txBody>
      </p:sp>
      <p:sp>
        <p:nvSpPr>
          <p:cNvPr id="26627"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JavaScript array indexes start from 0 (zero) and continue as 1,2,3 etc..</a:t>
            </a:r>
          </a:p>
        </p:txBody>
      </p:sp>
      <p:pic>
        <p:nvPicPr>
          <p:cNvPr id="266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913" y="3536950"/>
            <a:ext cx="4854575"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US" altLang="en-US" sz="4400">
                <a:solidFill>
                  <a:srgbClr val="000000"/>
                </a:solidFill>
                <a:latin typeface="Arial" panose="020B0604020202020204" pitchFamily="34" charset="0"/>
              </a:rPr>
              <a:t>Outline</a:t>
            </a:r>
          </a:p>
        </p:txBody>
      </p:sp>
      <p:sp>
        <p:nvSpPr>
          <p:cNvPr id="9219" name="Text Box 2"/>
          <p:cNvSpPr txBox="1">
            <a:spLocks noChangeArrowheads="1"/>
          </p:cNvSpPr>
          <p:nvPr/>
        </p:nvSpPr>
        <p:spPr bwMode="auto">
          <a:xfrm>
            <a:off x="685800" y="19812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42950" indent="-28575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Fundamental Syntax Javascript</a:t>
            </a:r>
          </a:p>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Summary</a:t>
            </a:r>
          </a:p>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Review/Discussion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Displaying</a:t>
            </a:r>
          </a:p>
        </p:txBody>
      </p:sp>
      <p:sp>
        <p:nvSpPr>
          <p:cNvPr id="2765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Displaying Javascript Array elements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You can display Array elements in several ways. The following methods will show all elements from an Array.</a:t>
            </a:r>
          </a:p>
        </p:txBody>
      </p:sp>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4402138"/>
            <a:ext cx="547846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Array Length</a:t>
            </a:r>
          </a:p>
        </p:txBody>
      </p:sp>
      <p:sp>
        <p:nvSpPr>
          <p:cNvPr id="2867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Length property of Javascript Array return the number of elements contains in an Array. Javascript Array index starts from 0 so the length of an array is equal to the last index + 1</a:t>
            </a:r>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25" y="4846638"/>
            <a:ext cx="49434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Arrays Undefined Values</a:t>
            </a:r>
          </a:p>
        </p:txBody>
      </p:sp>
      <p:sp>
        <p:nvSpPr>
          <p:cNvPr id="29699"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 are automatically growing and dynamically sized to accommodate any type of data that is added to them. So, when you add or remove elements from an array, the length of the array will change as needed. When you declare an Array with constructor, each slot will be set to "undefined"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a:t>
            </a:r>
          </a:p>
        </p:txBody>
      </p:sp>
      <p:sp>
        <p:nvSpPr>
          <p:cNvPr id="3072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2468563"/>
            <a:ext cx="84502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Other Array Methods</a:t>
            </a:r>
          </a:p>
        </p:txBody>
      </p:sp>
      <p:sp>
        <p:nvSpPr>
          <p:cNvPr id="31747"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Array.push()</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Array.contains()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Array.sort()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Array.splice()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Array.slice()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Array.join()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Conditional Statements</a:t>
            </a:r>
          </a:p>
        </p:txBody>
      </p:sp>
      <p:sp>
        <p:nvSpPr>
          <p:cNvPr id="3277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343535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7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150" y="1751013"/>
            <a:ext cx="30003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77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037013"/>
            <a:ext cx="37052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77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1275" y="3722688"/>
            <a:ext cx="29718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Alternative if..else Syntax (? Ternary Operator)</a:t>
            </a:r>
          </a:p>
        </p:txBody>
      </p:sp>
      <p:sp>
        <p:nvSpPr>
          <p:cNvPr id="3379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475" y="2055813"/>
            <a:ext cx="60182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79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382963"/>
            <a:ext cx="591661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Switch Statements</a:t>
            </a:r>
          </a:p>
        </p:txBody>
      </p:sp>
      <p:sp>
        <p:nvSpPr>
          <p:cNvPr id="3481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2468563"/>
            <a:ext cx="35242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9675" y="2303463"/>
            <a:ext cx="51435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Arithmetic Operators</a:t>
            </a:r>
          </a:p>
        </p:txBody>
      </p:sp>
      <p:sp>
        <p:nvSpPr>
          <p:cNvPr id="3584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58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25" y="1920875"/>
            <a:ext cx="5240338"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Assignment Operators</a:t>
            </a:r>
          </a:p>
        </p:txBody>
      </p:sp>
      <p:sp>
        <p:nvSpPr>
          <p:cNvPr id="3686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2478088"/>
            <a:ext cx="64198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3" name="Rectangle 2"/>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4" name="Rectangle 3"/>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Data Types</a:t>
            </a:r>
          </a:p>
        </p:txBody>
      </p:sp>
      <p:sp>
        <p:nvSpPr>
          <p:cNvPr id="10245" name="Rectangle 4"/>
          <p:cNvSpPr>
            <a:spLocks noGrp="1" noChangeArrowheads="1"/>
          </p:cNvSpPr>
          <p:nvPr>
            <p:ph type="body" idx="4294967295"/>
          </p:nvPr>
        </p:nvSpPr>
        <p:spPr>
          <a:xfrm>
            <a:off x="685800" y="1981200"/>
            <a:ext cx="7770813" cy="4113213"/>
          </a:xfrm>
        </p:spPr>
        <p:txBody>
          <a:bodyPr/>
          <a:lstStyle/>
          <a:p>
            <a:endParaRPr lang="en-US" alt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Comparison Operators</a:t>
            </a:r>
          </a:p>
        </p:txBody>
      </p:sp>
      <p:sp>
        <p:nvSpPr>
          <p:cNvPr id="3789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2651125"/>
            <a:ext cx="79152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Logical Operators</a:t>
            </a:r>
          </a:p>
        </p:txBody>
      </p:sp>
      <p:sp>
        <p:nvSpPr>
          <p:cNvPr id="3891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AND (&amp;&amp;) : Allows you to check if both of two conditions are met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OR (||) : Allows you to check if one of two conditions are met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NOT (!) : Allows you to check if something is not the case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Loops in JavaScript</a:t>
            </a:r>
          </a:p>
        </p:txBody>
      </p:sp>
      <p:sp>
        <p:nvSpPr>
          <p:cNvPr id="3993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563" y="4114800"/>
            <a:ext cx="348932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for loop</a:t>
            </a:r>
          </a:p>
        </p:txBody>
      </p:sp>
      <p:sp>
        <p:nvSpPr>
          <p:cNvPr id="4096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2378075"/>
            <a:ext cx="7621588"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for..in Loop</a:t>
            </a:r>
          </a:p>
        </p:txBody>
      </p:sp>
      <p:sp>
        <p:nvSpPr>
          <p:cNvPr id="4198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2651125"/>
            <a:ext cx="7899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while Loop</a:t>
            </a:r>
          </a:p>
        </p:txBody>
      </p:sp>
      <p:sp>
        <p:nvSpPr>
          <p:cNvPr id="4301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2262188"/>
            <a:ext cx="80422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do..while loop</a:t>
            </a:r>
          </a:p>
        </p:txBody>
      </p:sp>
      <p:sp>
        <p:nvSpPr>
          <p:cNvPr id="4403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40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2743200"/>
            <a:ext cx="8116887"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Break statement</a:t>
            </a:r>
          </a:p>
        </p:txBody>
      </p:sp>
      <p:sp>
        <p:nvSpPr>
          <p:cNvPr id="4505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50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2087563"/>
            <a:ext cx="7497763"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Continue statement</a:t>
            </a:r>
          </a:p>
        </p:txBody>
      </p:sp>
      <p:sp>
        <p:nvSpPr>
          <p:cNvPr id="4608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60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93925"/>
            <a:ext cx="7666038"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This Week</a:t>
            </a:r>
          </a:p>
        </p:txBody>
      </p:sp>
      <p:sp>
        <p:nvSpPr>
          <p:cNvPr id="47107" name="Text Box 2"/>
          <p:cNvSpPr txBox="1">
            <a:spLocks noChangeArrowheads="1"/>
          </p:cNvSpPr>
          <p:nvPr/>
        </p:nvSpPr>
        <p:spPr bwMode="auto">
          <a:xfrm>
            <a:off x="685800" y="17526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Review Slides</a:t>
            </a:r>
          </a:p>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Read Associated Chapters</a:t>
            </a:r>
          </a:p>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Work through Javascript Examples</a:t>
            </a:r>
          </a:p>
          <a:p>
            <a:pPr lvl="1">
              <a:lnSpc>
                <a:spcPct val="80000"/>
              </a:lnSpc>
              <a:spcBef>
                <a:spcPts val="650"/>
              </a:spcBef>
              <a:buFont typeface="Wingdings 3" panose="05040102010807070707" pitchFamily="18" charset="2"/>
              <a:buChar char=""/>
            </a:pPr>
            <a:r>
              <a:rPr lang="en-GB" altLang="en-US" sz="2600">
                <a:solidFill>
                  <a:srgbClr val="000000"/>
                </a:solidFill>
                <a:latin typeface="Arial" panose="020B0604020202020204" pitchFamily="34" charset="0"/>
              </a:rPr>
              <a:t>Update GitHub Account/Webpage</a:t>
            </a:r>
          </a:p>
          <a:p>
            <a:pPr>
              <a:lnSpc>
                <a:spcPct val="80000"/>
              </a:lnSpc>
              <a:spcBef>
                <a:spcPts val="750"/>
              </a:spcBef>
              <a:buSzPct val="107000"/>
              <a:buFont typeface="Arial" panose="020B0604020202020204" pitchFamily="34" charset="0"/>
              <a:buBlip>
                <a:blip r:embed="rId3"/>
              </a:buBlip>
            </a:pPr>
            <a:r>
              <a:rPr lang="en-GB" altLang="en-US" sz="3000" b="1" u="sng">
                <a:solidFill>
                  <a:srgbClr val="000000"/>
                </a:solidFill>
                <a:latin typeface="Arial" panose="020B0604020202020204" pitchFamily="34" charset="0"/>
              </a:rPr>
              <a:t>Start Early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Primary Data Types (Primitive)</a:t>
            </a:r>
          </a:p>
        </p:txBody>
      </p:sp>
      <p:sp>
        <p:nvSpPr>
          <p:cNvPr id="11267" name="Rectangle 2"/>
          <p:cNvSpPr>
            <a:spLocks noGrp="1" noChangeArrowheads="1"/>
          </p:cNvSpPr>
          <p:nvPr>
            <p:ph type="body" idx="4294967295"/>
          </p:nvPr>
        </p:nvSpPr>
        <p:spPr>
          <a:xfrm>
            <a:off x="685800" y="1981200"/>
            <a:ext cx="7770813" cy="4113213"/>
          </a:xfrm>
        </p:spPr>
        <p:txBody>
          <a:bodyPr/>
          <a:lstStyle/>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String</a:t>
            </a:r>
          </a:p>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Number</a:t>
            </a:r>
          </a:p>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Boolean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Summary</a:t>
            </a:r>
          </a:p>
        </p:txBody>
      </p:sp>
      <p:sp>
        <p:nvSpPr>
          <p:cNvPr id="48131"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42950" indent="-28575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Overview of Javascript Syntax</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Examples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Hands-On/Practical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GB" altLang="en-US" sz="4400">
                <a:solidFill>
                  <a:srgbClr val="000000"/>
                </a:solidFill>
                <a:latin typeface="Arial" panose="020B0604020202020204" pitchFamily="34" charset="0"/>
              </a:rPr>
              <a:t>Questions/Discussion</a:t>
            </a:r>
          </a:p>
        </p:txBody>
      </p:sp>
      <p:sp>
        <p:nvSpPr>
          <p:cNvPr id="49155"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Learning JavaScript</a:t>
            </a:r>
          </a:p>
        </p:txBody>
      </p:sp>
      <p:sp>
        <p:nvSpPr>
          <p:cNvPr id="50179" name="Rectangle 2"/>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0180" name="Picture 3"/>
          <p:cNvPicPr>
            <a:picLocks noChangeAspect="1" noChangeArrowheads="1"/>
          </p:cNvPicPr>
          <p:nvPr/>
        </p:nvPicPr>
        <p:blipFill>
          <a:blip r:embed="rId3">
            <a:extLst>
              <a:ext uri="{28A0092B-C50C-407E-A947-70E740481C1C}">
                <a14:useLocalDpi xmlns:a14="http://schemas.microsoft.com/office/drawing/2010/main" val="0"/>
              </a:ext>
            </a:extLst>
          </a:blip>
          <a:srcRect b="5600"/>
          <a:stretch>
            <a:fillRect/>
          </a:stretch>
        </p:blipFill>
        <p:spPr bwMode="auto">
          <a:xfrm>
            <a:off x="1981200" y="1981200"/>
            <a:ext cx="47625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Composite Data Types (reference)</a:t>
            </a:r>
          </a:p>
        </p:txBody>
      </p:sp>
      <p:sp>
        <p:nvSpPr>
          <p:cNvPr id="1229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mtClean="0"/>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Special Data Types</a:t>
            </a:r>
          </a:p>
        </p:txBody>
      </p:sp>
      <p:sp>
        <p:nvSpPr>
          <p:cNvPr id="1331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smtClean="0"/>
              <a:t>Null</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800" smtClean="0"/>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smtClean="0"/>
              <a:t>Undefined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731838" y="365125"/>
            <a:ext cx="7770812"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Overview of Types</a:t>
            </a:r>
          </a:p>
        </p:txBody>
      </p:sp>
      <p:sp>
        <p:nvSpPr>
          <p:cNvPr id="14339" name="Rectangle 2"/>
          <p:cNvSpPr>
            <a:spLocks noGrp="1" noChangeArrowheads="1"/>
          </p:cNvSpPr>
          <p:nvPr>
            <p:ph type="body" idx="4294967295"/>
          </p:nvPr>
        </p:nvSpPr>
        <p:spPr>
          <a:xfrm>
            <a:off x="685800" y="1733550"/>
            <a:ext cx="7770813" cy="4667250"/>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String : A strings of any characters enclosed in quotes is a string primitive.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Number : A number by itself is a number primitive, all numbers in JavaScript are 64-bit floating-point numbers.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Boolean : It will store Variables or expressions which are either true or false.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Object: A collections of properties and methods. In Javascript, anything that is not a primitive is an 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Arrays : Arrays are regular objects, both objects and arrays can have properties and methods.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Null : It has only one value in JavaScript: null.</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Undefined : It treated as a variable that has been declared, but has never had a value assigned to it.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Var in Javascript</a:t>
            </a:r>
          </a:p>
        </p:txBody>
      </p:sp>
      <p:sp>
        <p:nvSpPr>
          <p:cNvPr id="15363"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var anyData;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 var</a:t>
            </a:r>
          </a:p>
        </p:txBody>
      </p:sp>
      <p:sp>
        <p:nvSpPr>
          <p:cNvPr id="1638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1751013"/>
            <a:ext cx="62420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TotalTime>
  <Words>612</Words>
  <Application>Microsoft Office PowerPoint</Application>
  <PresentationFormat>On-screen Show (4:3)</PresentationFormat>
  <Paragraphs>134</Paragraphs>
  <Slides>42</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Times New Roman</vt:lpstr>
      <vt:lpstr>Arial</vt:lpstr>
      <vt:lpstr>Wingdings 3</vt:lpstr>
      <vt:lpstr>Default Design</vt:lpstr>
      <vt:lpstr>PowerPoint Presentation</vt:lpstr>
      <vt:lpstr>PowerPoint Presentation</vt:lpstr>
      <vt:lpstr>JavaScript Data Types</vt:lpstr>
      <vt:lpstr>Primary Data Types (Primitive)</vt:lpstr>
      <vt:lpstr>Composite Data Types (reference)</vt:lpstr>
      <vt:lpstr>Special Data Types</vt:lpstr>
      <vt:lpstr>Overview of Types</vt:lpstr>
      <vt:lpstr>Var in Javascript</vt:lpstr>
      <vt:lpstr>Example var</vt:lpstr>
      <vt:lpstr>Combining Data Types</vt:lpstr>
      <vt:lpstr>PowerPoint Presentation</vt:lpstr>
      <vt:lpstr>Example</vt:lpstr>
      <vt:lpstr>PowerPoint Presentation</vt:lpstr>
      <vt:lpstr>Scope of JavaScript Variables</vt:lpstr>
      <vt:lpstr>Constants</vt:lpstr>
      <vt:lpstr>JavaScript keywords</vt:lpstr>
      <vt:lpstr>JavaScript Array Object</vt:lpstr>
      <vt:lpstr>Constructors</vt:lpstr>
      <vt:lpstr>From 0...</vt:lpstr>
      <vt:lpstr>Displaying</vt:lpstr>
      <vt:lpstr>Javascript Array Length</vt:lpstr>
      <vt:lpstr>Arrays Undefined Values</vt:lpstr>
      <vt:lpstr>Example</vt:lpstr>
      <vt:lpstr>Other Array Methods</vt:lpstr>
      <vt:lpstr>Conditional Statements</vt:lpstr>
      <vt:lpstr>Alternative if..else Syntax (? Ternary Operator)</vt:lpstr>
      <vt:lpstr>Switch Statements</vt:lpstr>
      <vt:lpstr>Arithmetic Operators</vt:lpstr>
      <vt:lpstr>Assignment Operators</vt:lpstr>
      <vt:lpstr>Comparison Operators</vt:lpstr>
      <vt:lpstr>Logical Operators</vt:lpstr>
      <vt:lpstr>Loops in JavaScript</vt:lpstr>
      <vt:lpstr>Javascript for loop</vt:lpstr>
      <vt:lpstr>Javascript for..in Loop</vt:lpstr>
      <vt:lpstr>Javascript while Loop</vt:lpstr>
      <vt:lpstr>Javascript do..while loop</vt:lpstr>
      <vt:lpstr>Javascript Break statement</vt:lpstr>
      <vt:lpstr>Continue statement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Computer</cp:lastModifiedBy>
  <cp:revision>251</cp:revision>
  <dcterms:created xsi:type="dcterms:W3CDTF">1601-01-01T00:00:00Z</dcterms:created>
  <dcterms:modified xsi:type="dcterms:W3CDTF">2017-10-28T06:59:47Z</dcterms:modified>
</cp:coreProperties>
</file>