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2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54164E-4243-40AE-9F32-2323389CAE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090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5DD51DA-0361-416C-BD65-D1BE86BEA889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29699" name="Rectangle 1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2"/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13271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51B57F-C5B0-4CFF-A6A8-DB6004DE076F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3891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38916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25657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344FC7-3616-4347-954A-E236A772931D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3993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39940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51012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D0562E2-9FC7-40FC-820D-8BD5C605833B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4096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40964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0345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C55557-F247-42C3-AB8D-65DD55A47FF0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4198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41988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91889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011DDE-AAD0-4CC0-86CA-D1B1B114D286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4301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43012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04417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B9218A6-023B-498E-9CFE-F886A2AE3EF2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4403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44036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20667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4BC7C6-2D96-4F1E-B8F2-CF58DD36082C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4505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45060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49193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BB3174-B7E6-4809-A2CB-D026314E7EF4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4608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46084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86734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4AD194F-FBD3-4794-A5AD-99B165C3E0C3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47107" name="Rectangle 1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2"/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47295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3234844-D3D5-42A1-B653-CF7B72A590E3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48131" name="Rectangle 1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2"/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40899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559F68-29F2-45D8-A4AF-EDFA153ED371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30723" name="Rectangle 1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2"/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655048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9C545E-A3D6-4635-AE4F-5E12080A8E34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49155" name="Rectangle 1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6" name="Rectangle 2"/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80303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2ACB07-E818-4F0C-AE33-BBBCF56327CA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31747" name="Rectangle 1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2"/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00323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E40E44-7981-4E68-B452-DDE00CB2C8F6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3277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32772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78373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3A80B5-F51D-45A7-80AE-8FD0F4B9F6D3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3379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33796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0745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F838D2-C47F-4E7B-A978-26B48876121B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3481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34820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32499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9916F2-A569-4C4B-A861-82660DA46FE1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3584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35844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25781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E3B38F1-F0FD-443D-A0C5-9655D6ED25DC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36867" name="Rectangle 1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2"/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94330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1B5806-F746-45F5-8BFE-B93A8251D05E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3789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37892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176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74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2103029-82F6-4075-ABCE-570AF05B4BF8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7484B72-6A2A-4E66-993C-5968F4C7F7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701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34635E7-D39B-4468-A863-69307DBACA06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C597AA8-E0F9-4B9C-AE78-DF6D621D64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78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3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243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70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76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1253834-7928-4460-AF88-000DFAF28AD7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943EB758-8DBE-4878-B288-F3C3292F99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550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1979BA0-524B-433B-A90E-B75049C05B20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9C80353-2665-4982-867A-BDE24448C3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742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45BF49D-11C7-41DF-999C-00B87508EC90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D7D96EE8-CD0E-45DF-B7DA-916B8A6031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296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DD16BC0-2CDF-42F5-BFC0-286BA6101667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9012A330-5F87-4DC6-A03D-47C88DC71B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80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6000">
                <a:solidFill>
                  <a:srgbClr val="000000"/>
                </a:solidFill>
                <a:latin typeface="Arial" panose="020B0604020202020204" pitchFamily="34" charset="0"/>
              </a:rPr>
              <a:t>Javascript Forms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Web Authoring and Design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3124200" y="4572000"/>
            <a:ext cx="2746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</a:rPr>
              <a:t>Benjamin Kenwright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Call Object function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endParaRPr lang="en-US" altLang="en-US" smtClean="0"/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4572000"/>
            <a:ext cx="4630737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03438"/>
            <a:ext cx="427831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Object constructor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endParaRPr lang="en-US" altLang="en-US" smtClean="0"/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2374900"/>
            <a:ext cx="6365875" cy="338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1963"/>
            <a:ext cx="7770813" cy="14351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How to create a New Instance from a Constructor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endParaRPr lang="en-US" altLang="en-US" smtClean="0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03438"/>
            <a:ext cx="8140700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1963"/>
            <a:ext cx="7770813" cy="14351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Literal notation in Javascript Object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endParaRPr lang="en-US" altLang="en-US" smtClean="0"/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5" y="2378075"/>
            <a:ext cx="5732463" cy="299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1963"/>
            <a:ext cx="7770813" cy="14351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Object.create() in Javascript Object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endParaRPr lang="en-US" altLang="en-US" smtClean="0"/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2286000"/>
            <a:ext cx="5475288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1963"/>
            <a:ext cx="7770813" cy="14351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Accessing Object Properties in JavaScript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We can access Object Properties in JavaScript using either the dot(.) notation or the bracket[] notation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8" y="3948113"/>
            <a:ext cx="652145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Object contain another Object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endParaRPr lang="en-US" altLang="en-US" smtClean="0"/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2103438"/>
            <a:ext cx="6858000" cy="394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1963"/>
            <a:ext cx="7770813" cy="14351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Forms </a:t>
            </a:r>
            <a:br>
              <a:rPr lang="en-US" altLang="en-US" smtClean="0"/>
            </a:br>
            <a:r>
              <a:rPr lang="en-US" altLang="en-US" smtClean="0"/>
              <a:t>Trigger/Call Javascript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endParaRPr lang="en-US" altLang="en-US" smtClean="0"/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38" y="1981200"/>
            <a:ext cx="6340475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This Week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685800" y="17526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000">
                <a:solidFill>
                  <a:srgbClr val="000000"/>
                </a:solidFill>
                <a:latin typeface="Arial" panose="020B0604020202020204" pitchFamily="34" charset="0"/>
              </a:rPr>
              <a:t>Review Slides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000">
                <a:solidFill>
                  <a:srgbClr val="000000"/>
                </a:solidFill>
                <a:latin typeface="Arial" panose="020B0604020202020204" pitchFamily="34" charset="0"/>
              </a:rPr>
              <a:t>Read Associated Chapters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000">
                <a:solidFill>
                  <a:srgbClr val="000000"/>
                </a:solidFill>
                <a:latin typeface="Arial" panose="020B0604020202020204" pitchFamily="34" charset="0"/>
              </a:rPr>
              <a:t>Work through Javascript Examples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Font typeface="Wingdings 3" panose="05040102010807070707" pitchFamily="18" charset="2"/>
              <a:buChar char=""/>
            </a:pPr>
            <a:r>
              <a:rPr lang="en-GB" altLang="en-US" sz="2600">
                <a:solidFill>
                  <a:srgbClr val="000000"/>
                </a:solidFill>
                <a:latin typeface="Arial" panose="020B0604020202020204" pitchFamily="34" charset="0"/>
              </a:rPr>
              <a:t>Update GitHub Account/Webpage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000" b="1" u="sng">
                <a:solidFill>
                  <a:srgbClr val="000000"/>
                </a:solidFill>
                <a:latin typeface="Arial" panose="020B0604020202020204" pitchFamily="34" charset="0"/>
              </a:rPr>
              <a:t>Start Early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Overview of Javascript Forms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Hands-On/Practical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What do we mean Javascript Forms?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Review/Discussion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Questions/Discussion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What do we mean Javascript Forms?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Review/Discussion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Defining functions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Function Declarations:</a:t>
            </a:r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3382963"/>
            <a:ext cx="698182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Arguments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endParaRPr lang="en-US" altLang="en-US" smtClean="0"/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286000"/>
            <a:ext cx="836295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Calling a Function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You can call Javascript functions by simply call the function name</a:t>
            </a: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65525"/>
            <a:ext cx="7681913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Return Values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endParaRPr lang="en-US" altLang="en-US" smtClean="0"/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2743200"/>
            <a:ext cx="4271962" cy="26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Object Orientated</a:t>
            </a:r>
          </a:p>
        </p:txBody>
      </p:sp>
      <p:sp>
        <p:nvSpPr>
          <p:cNvPr id="15365" name="Rectangle 4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JavaScript is an object oriented programming language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1963"/>
            <a:ext cx="7770813" cy="14351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How to create and use objects in Javascript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endParaRPr lang="en-US" altLang="en-US" smtClean="0"/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28888"/>
            <a:ext cx="6472238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</TotalTime>
  <Words>162</Words>
  <Application>Microsoft Office PowerPoint</Application>
  <PresentationFormat>On-screen Show (4:3)</PresentationFormat>
  <Paragraphs>59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Times New Roman</vt:lpstr>
      <vt:lpstr>Arial</vt:lpstr>
      <vt:lpstr>Wingdings 3</vt:lpstr>
      <vt:lpstr>Default Design</vt:lpstr>
      <vt:lpstr>PowerPoint Presentation</vt:lpstr>
      <vt:lpstr>PowerPoint Presentation</vt:lpstr>
      <vt:lpstr>PowerPoint Presentation</vt:lpstr>
      <vt:lpstr>Defining functions</vt:lpstr>
      <vt:lpstr>Arguments</vt:lpstr>
      <vt:lpstr>Calling a Function</vt:lpstr>
      <vt:lpstr>Return Values</vt:lpstr>
      <vt:lpstr>Object Orientated</vt:lpstr>
      <vt:lpstr>How to create and use objects in Javascript</vt:lpstr>
      <vt:lpstr>Call Object function</vt:lpstr>
      <vt:lpstr>Object constructor</vt:lpstr>
      <vt:lpstr>How to create a New Instance from a Constructor</vt:lpstr>
      <vt:lpstr>Literal notation in Javascript Object</vt:lpstr>
      <vt:lpstr>Object.create() in Javascript Object</vt:lpstr>
      <vt:lpstr>Accessing Object Properties in JavaScript</vt:lpstr>
      <vt:lpstr>Object contain another Object</vt:lpstr>
      <vt:lpstr>Forms  Trigger/Call Javascript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251</cp:revision>
  <dcterms:created xsi:type="dcterms:W3CDTF">1601-01-01T00:00:00Z</dcterms:created>
  <dcterms:modified xsi:type="dcterms:W3CDTF">2017-10-28T06:59:47Z</dcterms:modified>
</cp:coreProperties>
</file>