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75" r:id="rId5"/>
    <p:sldId id="276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59" r:id="rId20"/>
    <p:sldId id="260" r:id="rId21"/>
    <p:sldId id="261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891ABB1-209F-4CF8-B12F-66D1B26CB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505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216EB5-1200-43C1-B147-C2D7315511F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946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464AFE-1D2E-4713-92E4-0DBB1F64956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2291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425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B56F07-5608-4A04-91D3-96D692B089F7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112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0BF3B3-A112-4B0C-8B8D-B7FF3BCE656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431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C4B6F9-1EA2-48F0-8CAE-DB2C0BAB954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687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79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9243AF-9393-4413-A435-F3E9A719D43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B92B0F80-8A7A-43C4-93A2-0D694AAF5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62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B1C20BF-83AB-4AAD-A00F-65C5FA4BA06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B9193B9-3E6D-4387-A3AB-45BB1D52B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3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87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5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D91D5E-639C-432D-BBCF-10138D83FC4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0FEA206-E0F3-405D-93A7-FBC38FA90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04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6B880C8-842F-451B-A8B3-7EA2B0CE3C7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FF81992-F289-4CF7-9C0E-BB639839A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04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9AC98DF-7A91-4BDE-BD0A-698824171AF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1505496-F556-4231-A514-C01CF469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58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ED498F4-B8CE-4053-96F4-0CB1D766584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51C3DF5-00F0-43B3-AC8D-E992C2D021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59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/>
              <a:t>Javascript Cookies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GB" altLang="en-US" sz="2400"/>
              <a:t>Web Authoring and Design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Cookies are a plain text data record of 5 variable-length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dirty="0" smtClean="0"/>
              <a:t>Expires</a:t>
            </a:r>
            <a:r>
              <a:rPr lang="en-US" dirty="0" smtClean="0"/>
              <a:t> − The date the cookie will expire. If this is blank, the cookie will expire when the visitor quits the browser.</a:t>
            </a:r>
          </a:p>
          <a:p>
            <a:pPr>
              <a:defRPr/>
            </a:pPr>
            <a:r>
              <a:rPr lang="en-US" b="1" dirty="0" smtClean="0"/>
              <a:t>Domain</a:t>
            </a:r>
            <a:r>
              <a:rPr lang="en-US" dirty="0" smtClean="0"/>
              <a:t> − The domain name of your site.</a:t>
            </a:r>
          </a:p>
          <a:p>
            <a:pPr>
              <a:defRPr/>
            </a:pPr>
            <a:r>
              <a:rPr lang="en-US" b="1" dirty="0" smtClean="0"/>
              <a:t>Path</a:t>
            </a:r>
            <a:r>
              <a:rPr lang="en-US" dirty="0" smtClean="0"/>
              <a:t> − The path to the directory or web page that set the cookie. This may be blank if you want to retrieve the cookie from any directory or page.</a:t>
            </a:r>
          </a:p>
          <a:p>
            <a:pPr>
              <a:defRPr/>
            </a:pPr>
            <a:r>
              <a:rPr lang="en-US" b="1" dirty="0" smtClean="0"/>
              <a:t>Secure</a:t>
            </a:r>
            <a:r>
              <a:rPr lang="en-US" dirty="0" smtClean="0"/>
              <a:t> − If this field contains the word "secure", then the cookie may only be retrieved with a secure server. If this field is blank, no such restriction exists.</a:t>
            </a:r>
          </a:p>
          <a:p>
            <a:pPr>
              <a:defRPr/>
            </a:pPr>
            <a:r>
              <a:rPr lang="en-US" b="1" dirty="0" smtClean="0"/>
              <a:t>Name=Value</a:t>
            </a:r>
            <a:r>
              <a:rPr lang="en-US" dirty="0" smtClean="0"/>
              <a:t> − Cookies are set and retrieved in the form of key-value pairs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Cookies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simplest way to create a cookie is to assign a string value to the </a:t>
            </a:r>
            <a:r>
              <a:rPr lang="en-US" altLang="en-US" smtClean="0">
                <a:solidFill>
                  <a:srgbClr val="FF0000"/>
                </a:solidFill>
              </a:rPr>
              <a:t>document.cookie</a:t>
            </a:r>
            <a:r>
              <a:rPr lang="en-US" altLang="en-US" smtClean="0"/>
              <a:t> object, which looks like this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FF0000"/>
                </a:solidFill>
              </a:rPr>
              <a:t>document.cookie = "key1=value1;key2=value2;expires=date";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43000"/>
            <a:ext cx="7069138" cy="3281363"/>
          </a:xfrm>
          <a:noFill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7992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Reading a cookie is just as simple as writing one, because the value of the </a:t>
            </a:r>
            <a:r>
              <a:rPr lang="en-US" b="1" dirty="0" err="1" smtClean="0">
                <a:solidFill>
                  <a:srgbClr val="FF0000"/>
                </a:solidFill>
              </a:rPr>
              <a:t>document.cookie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object is the cookie </a:t>
            </a:r>
          </a:p>
          <a:p>
            <a:pPr>
              <a:defRPr/>
            </a:pPr>
            <a:r>
              <a:rPr lang="en-US" dirty="0" smtClean="0"/>
              <a:t>So you can use this string whenever you want to access the cookie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/>
              <a:t>document.cookie</a:t>
            </a:r>
            <a:r>
              <a:rPr lang="en-US" dirty="0" smtClean="0"/>
              <a:t> string will keep a list of </a:t>
            </a:r>
            <a:r>
              <a:rPr lang="en-US" b="1" dirty="0" smtClean="0">
                <a:solidFill>
                  <a:srgbClr val="FF0000"/>
                </a:solidFill>
              </a:rPr>
              <a:t>name=value</a:t>
            </a:r>
            <a:r>
              <a:rPr lang="en-US" dirty="0" smtClean="0"/>
              <a:t> pairs separated by semicolons, where </a:t>
            </a:r>
            <a:r>
              <a:rPr lang="en-US" b="1" dirty="0" smtClean="0"/>
              <a:t>name</a:t>
            </a:r>
            <a:r>
              <a:rPr lang="en-US" dirty="0" smtClean="0"/>
              <a:t> is the name of a cookie and value is its string value</a:t>
            </a:r>
          </a:p>
          <a:p>
            <a:pPr>
              <a:defRPr/>
            </a:pPr>
            <a:r>
              <a:rPr lang="en-US" dirty="0" smtClean="0"/>
              <a:t>You can use strings' </a:t>
            </a:r>
            <a:r>
              <a:rPr lang="en-US" b="1" dirty="0" smtClean="0"/>
              <a:t>split()</a:t>
            </a:r>
            <a:r>
              <a:rPr lang="en-US" dirty="0" smtClean="0"/>
              <a:t> function to break a string into key and values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39813"/>
            <a:ext cx="6677025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Setting Cookies Expiry Date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You can extend the life of a cookie beyond the current browser session by setting an expiration date and saving the expiry date within the cookie. </a:t>
            </a:r>
          </a:p>
          <a:p>
            <a:r>
              <a:rPr lang="en-US" altLang="en-US" smtClean="0"/>
              <a:t>This can be done by setting the </a:t>
            </a:r>
            <a:r>
              <a:rPr lang="en-US" altLang="en-US" b="1" smtClean="0"/>
              <a:t>‘expires’</a:t>
            </a:r>
            <a:r>
              <a:rPr lang="en-US" altLang="en-US" smtClean="0"/>
              <a:t> attribute to a date and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1231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Cookie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Sometimes you will want to delete a cookie so that subsequent attempts to read the cookie return nothing. </a:t>
            </a:r>
          </a:p>
          <a:p>
            <a:r>
              <a:rPr lang="en-US" altLang="en-US" smtClean="0"/>
              <a:t>To do this, you just need to set the expiry date to a time in the past.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112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/>
              <a:t>This Week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/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/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/>
              <a:t>Work through Javascript Examples</a:t>
            </a:r>
            <a:r>
              <a:rPr lang="en-GB" altLang="en-US" sz="2600"/>
              <a:t> 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/>
              <a:t>Update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</a:pPr>
            <a:r>
              <a:rPr lang="en-GB" altLang="en-US" sz="3000" b="1" u="sng"/>
              <a:t>Start Early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/>
              <a:t>Outline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What do we mean by Javascript Cookies?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What do we use Cookies for?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How do we load and save Cookies using Javascript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Examples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/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/>
              <a:t>Summary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/>
              <a:t>Overview of Javascript and Cookies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/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/>
              <a:t>Questions/Discussion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2949575" cy="1219200"/>
          </a:xfrm>
        </p:spPr>
        <p:txBody>
          <a:bodyPr/>
          <a:lstStyle/>
          <a:p>
            <a:pPr algn="l"/>
            <a:r>
              <a:rPr lang="en-US" altLang="en-US" smtClean="0"/>
              <a:t>Example</a:t>
            </a:r>
            <a:br>
              <a:rPr lang="en-US" altLang="en-US" smtClean="0"/>
            </a:br>
            <a:r>
              <a:rPr lang="en-US" altLang="en-US" smtClean="0"/>
              <a:t>Cookie</a:t>
            </a:r>
            <a:br>
              <a:rPr lang="en-US" altLang="en-US" smtClean="0"/>
            </a:br>
            <a:r>
              <a:rPr lang="en-US" altLang="en-US" smtClean="0"/>
              <a:t>Helper</a:t>
            </a:r>
            <a:br>
              <a:rPr lang="en-US" altLang="en-US" smtClean="0"/>
            </a:br>
            <a:r>
              <a:rPr lang="en-US" altLang="en-US" smtClean="0"/>
              <a:t>Functions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584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514600"/>
            <a:ext cx="2949575" cy="3278188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zjnu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4BEB81-8A73-4785-A17C-B734F081DA6F}" type="slidenum"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3400"/>
            <a:ext cx="604837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Do you like Cookies?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5486400"/>
            <a:ext cx="7772400" cy="914400"/>
          </a:xfrm>
        </p:spPr>
        <p:txBody>
          <a:bodyPr/>
          <a:lstStyle/>
          <a:p>
            <a:r>
              <a:rPr lang="en-US" altLang="en-US" smtClean="0"/>
              <a:t>Who is this?</a:t>
            </a:r>
          </a:p>
        </p:txBody>
      </p:sp>
      <p:sp>
        <p:nvSpPr>
          <p:cNvPr id="13316" name="AutoShape 2" descr="Afbeeldingsresultaat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9"/>
          <a:stretch>
            <a:fillRect/>
          </a:stretch>
        </p:blipFill>
        <p:spPr bwMode="auto">
          <a:xfrm>
            <a:off x="1676400" y="1447800"/>
            <a:ext cx="54102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Cookie Monster</a:t>
            </a:r>
            <a:br>
              <a:rPr lang="en-US" altLang="en-US" smtClean="0"/>
            </a:br>
            <a:r>
              <a:rPr lang="en-US" altLang="en-US" smtClean="0"/>
              <a:t>(Sesame Street)</a:t>
            </a:r>
          </a:p>
        </p:txBody>
      </p:sp>
      <p:pic>
        <p:nvPicPr>
          <p:cNvPr id="14339" name="Content Placeholder 5" descr="giphy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209800"/>
            <a:ext cx="6494463" cy="3657600"/>
          </a:xfrm>
        </p:spPr>
      </p:pic>
      <p:sp>
        <p:nvSpPr>
          <p:cNvPr id="14340" name="AutoShape 2" descr="Afbeeldingsresultaat voor cookie monster gif animation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Getting Information About the Document</a:t>
            </a:r>
            <a:br>
              <a:rPr lang="en-GB" altLang="en-US" smtClean="0"/>
            </a:br>
            <a:endParaRPr lang="en-GB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Several properties of the document object include information about the current document in general. For e.g. document.title represent the title of the current page, defined by the HTML &lt; title &gt; tag.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Title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3859213"/>
            <a:ext cx="7770813" cy="2235200"/>
          </a:xfrm>
        </p:spPr>
        <p:txBody>
          <a:bodyPr/>
          <a:lstStyle/>
          <a:p>
            <a:r>
              <a:rPr lang="en-GB" altLang="en-US" smtClean="0"/>
              <a:t>The above code will alert "The DOM", the Title of the HTML page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205038"/>
            <a:ext cx="5391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Other important information about the document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smtClean="0"/>
              <a:t>document.URL :</a:t>
            </a:r>
            <a:r>
              <a:rPr lang="en-GB" altLang="en-US" smtClean="0"/>
              <a:t> Represents the document's URL.</a:t>
            </a:r>
          </a:p>
          <a:p>
            <a:r>
              <a:rPr lang="en-GB" altLang="en-US" b="1" smtClean="0"/>
              <a:t>document.lastModified :</a:t>
            </a:r>
            <a:r>
              <a:rPr lang="en-GB" altLang="en-US" smtClean="0"/>
              <a:t> The date which the document was last modified.</a:t>
            </a:r>
          </a:p>
          <a:p>
            <a:r>
              <a:rPr lang="en-GB" altLang="en-US" b="1" smtClean="0"/>
              <a:t>document.cookie :</a:t>
            </a:r>
            <a:r>
              <a:rPr lang="en-GB" altLang="en-US" smtClean="0"/>
              <a:t> It enables you to read or set a cookie for the document.</a:t>
            </a:r>
          </a:p>
          <a:p>
            <a:r>
              <a:rPr lang="en-GB" altLang="en-US" b="1" smtClean="0"/>
              <a:t>document.images :</a:t>
            </a:r>
            <a:r>
              <a:rPr lang="en-GB" altLang="en-US" smtClean="0"/>
              <a:t> It returns a collection of images used in the document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are Cookies 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Cookies is the most efficient method of </a:t>
            </a:r>
            <a:r>
              <a:rPr lang="en-US" altLang="en-US" b="1" smtClean="0">
                <a:solidFill>
                  <a:srgbClr val="FF0000"/>
                </a:solidFill>
              </a:rPr>
              <a:t>remembering</a:t>
            </a:r>
            <a:r>
              <a:rPr lang="en-US" altLang="en-US" smtClean="0"/>
              <a:t> and tracking preferences, purchases, commissions, and other information required for better visitor experience or site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It Works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Your server sends some data to the visitor's browser in the form of a cookie</a:t>
            </a:r>
          </a:p>
          <a:p>
            <a:pPr>
              <a:defRPr/>
            </a:pPr>
            <a:r>
              <a:rPr lang="en-US" dirty="0" smtClean="0"/>
              <a:t>The browser may accept the cookie</a:t>
            </a:r>
          </a:p>
          <a:p>
            <a:pPr>
              <a:defRPr/>
            </a:pPr>
            <a:r>
              <a:rPr lang="en-US" dirty="0" smtClean="0"/>
              <a:t>If it does, it is stored as a plain text record on the visitor's hard drive</a:t>
            </a:r>
          </a:p>
          <a:p>
            <a:pPr>
              <a:defRPr/>
            </a:pPr>
            <a:r>
              <a:rPr lang="en-US" dirty="0" smtClean="0"/>
              <a:t>Now, when the visitor arrives at another page on your site, the browser sends the same cookie to the server for retrieval </a:t>
            </a:r>
          </a:p>
          <a:p>
            <a:pPr>
              <a:defRPr/>
            </a:pPr>
            <a:r>
              <a:rPr lang="en-US" dirty="0" smtClean="0"/>
              <a:t>Once retrieved, your server knows/remembers what was stored earlier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428</Words>
  <Application>Microsoft Office PowerPoint</Application>
  <PresentationFormat>On-screen Show (4:3)</PresentationFormat>
  <Paragraphs>73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Times New Roman</vt:lpstr>
      <vt:lpstr>Arial</vt:lpstr>
      <vt:lpstr>Wingdings 3</vt:lpstr>
      <vt:lpstr>Default Design</vt:lpstr>
      <vt:lpstr>PowerPoint Presentation</vt:lpstr>
      <vt:lpstr>PowerPoint Presentation</vt:lpstr>
      <vt:lpstr>Do you like Cookies?</vt:lpstr>
      <vt:lpstr>Cookie Monster (Sesame Street)</vt:lpstr>
      <vt:lpstr>Getting Information About the Document </vt:lpstr>
      <vt:lpstr>Title</vt:lpstr>
      <vt:lpstr>Other important information about the document</vt:lpstr>
      <vt:lpstr>What are Cookies ?</vt:lpstr>
      <vt:lpstr>How It Works ?</vt:lpstr>
      <vt:lpstr>Cookies are a plain text data record of 5 variable-length fields</vt:lpstr>
      <vt:lpstr>Storing Cookies</vt:lpstr>
      <vt:lpstr>Example</vt:lpstr>
      <vt:lpstr>Reading Cookies</vt:lpstr>
      <vt:lpstr>Example</vt:lpstr>
      <vt:lpstr>Setting Cookies Expiry Date</vt:lpstr>
      <vt:lpstr>Example</vt:lpstr>
      <vt:lpstr>Deleting a Cookie</vt:lpstr>
      <vt:lpstr>Example</vt:lpstr>
      <vt:lpstr>PowerPoint Presentation</vt:lpstr>
      <vt:lpstr>PowerPoint Presentation</vt:lpstr>
      <vt:lpstr>PowerPoint Presentation</vt:lpstr>
      <vt:lpstr>Example Cookie Helper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265</cp:revision>
  <dcterms:created xsi:type="dcterms:W3CDTF">1601-01-01T00:00:00Z</dcterms:created>
  <dcterms:modified xsi:type="dcterms:W3CDTF">2017-10-28T06:59:48Z</dcterms:modified>
</cp:coreProperties>
</file>