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7" r:id="rId2"/>
    <p:sldId id="274" r:id="rId3"/>
    <p:sldId id="276" r:id="rId4"/>
    <p:sldId id="307" r:id="rId5"/>
    <p:sldId id="308" r:id="rId6"/>
    <p:sldId id="304" r:id="rId7"/>
    <p:sldId id="280" r:id="rId8"/>
    <p:sldId id="277" r:id="rId9"/>
    <p:sldId id="278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88" r:id="rId19"/>
    <p:sldId id="290" r:id="rId20"/>
    <p:sldId id="279" r:id="rId21"/>
    <p:sldId id="293" r:id="rId22"/>
    <p:sldId id="291" r:id="rId23"/>
    <p:sldId id="292" r:id="rId24"/>
    <p:sldId id="294" r:id="rId25"/>
    <p:sldId id="296" r:id="rId26"/>
    <p:sldId id="297" r:id="rId27"/>
    <p:sldId id="299" r:id="rId28"/>
    <p:sldId id="300" r:id="rId29"/>
    <p:sldId id="298" r:id="rId30"/>
    <p:sldId id="301" r:id="rId31"/>
    <p:sldId id="302" r:id="rId32"/>
    <p:sldId id="303" r:id="rId33"/>
    <p:sldId id="272" r:id="rId34"/>
    <p:sldId id="275" r:id="rId35"/>
    <p:sldId id="305" r:id="rId36"/>
    <p:sldId id="306" r:id="rId37"/>
    <p:sldId id="26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F91907C-6CBD-47F8-9F52-A5AB574FC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8420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6214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A3BBE8-7558-4076-8DEE-83087F5FC6C7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41DBD0C-DA53-44D6-966C-A86349138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0727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6CCA256-979A-4572-BF24-D848C07578C3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2252ACE-F7EF-47EE-922F-20385A06B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5817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3244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134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879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219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C86591-6797-4676-97C9-9BEF98DC3BB3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6CA34C0-1979-4E6F-BB77-449AC3BBD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8426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14E212F-5AA2-4655-9B25-758CF144A4F5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954E8F-980F-4DC9-9892-255E715F4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907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3C39EAD-C024-428A-B024-B2D15B7DD874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01571F6-5E13-449B-8864-930FF5337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9697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BCAD8CC-4926-437E-ADFF-8A6F1B893C92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5B73F2-9DF6-464D-8311-EFD972D807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923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Network Programming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63000" cy="477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600" cy="445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839200" cy="467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Socket-Level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818563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Writing Clients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47800"/>
            <a:ext cx="8991599" cy="469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Writing Clients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43751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86800" cy="488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05000"/>
            <a:ext cx="8915400" cy="399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machines now refuse socket</a:t>
            </a:r>
            <a:br>
              <a:rPr lang="en-US" dirty="0" smtClean="0"/>
            </a:br>
            <a:r>
              <a:rPr lang="en-US" dirty="0" smtClean="0"/>
              <a:t>connections due to security considerations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839200" cy="558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Networking with Java</a:t>
            </a:r>
          </a:p>
          <a:p>
            <a:pPr eaLnBrk="1" hangingPunct="1"/>
            <a:r>
              <a:rPr lang="en-US" dirty="0" smtClean="0"/>
              <a:t>Introduction to Java networking features</a:t>
            </a:r>
          </a:p>
          <a:p>
            <a:pPr lvl="1" eaLnBrk="1" hangingPunct="1"/>
            <a:r>
              <a:rPr lang="en-US" dirty="0" smtClean="0"/>
              <a:t>It is much easier to write networking programs in Java than in C++</a:t>
            </a:r>
          </a:p>
          <a:p>
            <a:pPr lvl="1" eaLnBrk="1" hangingPunct="1"/>
            <a:r>
              <a:rPr lang="en-US" dirty="0" smtClean="0"/>
              <a:t>But less efficient</a:t>
            </a:r>
            <a:br>
              <a:rPr 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33" y="1295400"/>
            <a:ext cx="8886867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</a:t>
            </a:r>
            <a:r>
              <a:rPr lang="en-US" b="1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7772400" cy="10668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http://www.zjnu.cn/index.html</a:t>
            </a:r>
          </a:p>
          <a:p>
            <a:pPr>
              <a:buNone/>
            </a:pPr>
            <a:r>
              <a:rPr lang="en-US" sz="1600" dirty="0" smtClean="0"/>
              <a:t>ftp://ftp.zjnu/pub//test.java</a:t>
            </a:r>
          </a:p>
          <a:p>
            <a:pPr>
              <a:buNone/>
            </a:pPr>
            <a:r>
              <a:rPr lang="en-US" sz="1600" dirty="0" smtClean="0"/>
              <a:t>file:/</a:t>
            </a:r>
            <a:r>
              <a:rPr lang="en-US" sz="1600" dirty="0" err="1" smtClean="0"/>
              <a:t>MyDisk</a:t>
            </a:r>
            <a:r>
              <a:rPr lang="en-US" sz="1600" dirty="0" smtClean="0"/>
              <a:t>/Letters/file.txt</a:t>
            </a:r>
          </a:p>
          <a:p>
            <a:pPr>
              <a:buNone/>
            </a:pPr>
            <a:r>
              <a:rPr lang="en-US" sz="1600" dirty="0" smtClean="0"/>
              <a:t>Protocols include files, http, ftp, gopher, news, mailto, etc </a:t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763000" cy="304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839200" cy="480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763000" cy="48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83085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86800" cy="43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3439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458200" cy="475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31781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915400" cy="365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Networking </a:t>
            </a:r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IP addresses, ports, protocols, client-server interaction</a:t>
            </a:r>
          </a:p>
          <a:p>
            <a:r>
              <a:rPr lang="en-US" dirty="0" smtClean="0"/>
              <a:t>Socket-level programming</a:t>
            </a:r>
          </a:p>
          <a:p>
            <a:pPr lvl="1"/>
            <a:r>
              <a:rPr lang="en-US" dirty="0" smtClean="0"/>
              <a:t>Writing a client (Socket)</a:t>
            </a:r>
          </a:p>
          <a:p>
            <a:pPr lvl="1"/>
            <a:r>
              <a:rPr lang="en-US" dirty="0" smtClean="0"/>
              <a:t>Writing a server (</a:t>
            </a:r>
            <a:r>
              <a:rPr lang="en-US" dirty="0" err="1" smtClean="0"/>
              <a:t>ServerSocket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Communicating with web servers</a:t>
            </a:r>
          </a:p>
          <a:p>
            <a:pPr lvl="1"/>
            <a:r>
              <a:rPr lang="en-US" dirty="0" smtClean="0"/>
              <a:t>Retrieving information (URL, </a:t>
            </a:r>
            <a:r>
              <a:rPr lang="en-US" dirty="0" err="1" smtClean="0"/>
              <a:t>URLConnection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Sending information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52164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763000" cy="444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4486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915400" cy="50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Essential Java Networking</a:t>
            </a:r>
          </a:p>
          <a:p>
            <a:pPr lvl="1"/>
            <a:r>
              <a:rPr lang="en-GB" altLang="en-US" dirty="0" smtClean="0"/>
              <a:t>Ports/IP/Sending/Receiving Data</a:t>
            </a:r>
          </a:p>
          <a:p>
            <a:pPr lvl="1"/>
            <a:r>
              <a:rPr lang="en-GB" altLang="en-US" dirty="0" smtClean="0"/>
              <a:t>Java Implementation Examples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becoming basic Java Networking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Associated 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  <a:p>
            <a:r>
              <a:rPr lang="en-GB" altLang="en-US" dirty="0" smtClean="0"/>
              <a:t>Online Quizzes</a:t>
            </a:r>
          </a:p>
          <a:p>
            <a:pPr lvl="1"/>
            <a:r>
              <a:rPr lang="en-GB" altLang="en-US" dirty="0" smtClean="0"/>
              <a:t>25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December (Last Date)</a:t>
            </a:r>
          </a:p>
          <a:p>
            <a:r>
              <a:rPr lang="en-GB" altLang="en-US" dirty="0" smtClean="0"/>
              <a:t>Getting Ready Exam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Chapter 30 – Exercise 30.1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Opportunity to review/revisit previous chapters</a:t>
            </a:r>
          </a:p>
          <a:p>
            <a:pPr>
              <a:buNone/>
            </a:pPr>
            <a:r>
              <a:rPr lang="en-US" dirty="0" smtClean="0"/>
              <a:t>Solid understanding each of </a:t>
            </a:r>
            <a:r>
              <a:rPr lang="en-US" smtClean="0"/>
              <a:t>the concepts</a:t>
            </a:r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5867400"/>
            <a:ext cx="2552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Warning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January</a:t>
            </a:r>
          </a:p>
          <a:p>
            <a:endParaRPr lang="en-US" dirty="0" smtClean="0"/>
          </a:p>
          <a:p>
            <a:r>
              <a:rPr lang="en-US" dirty="0" smtClean="0"/>
              <a:t>Review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Quiz Questions</a:t>
            </a:r>
          </a:p>
          <a:p>
            <a:pPr>
              <a:buFontTx/>
              <a:buChar char="-"/>
            </a:pPr>
            <a:r>
              <a:rPr lang="en-US" dirty="0" smtClean="0"/>
              <a:t>Crossword</a:t>
            </a:r>
          </a:p>
          <a:p>
            <a:pPr>
              <a:buFontTx/>
              <a:buChar char="-"/>
            </a:pPr>
            <a:r>
              <a:rPr lang="en-US" dirty="0" smtClean="0"/>
              <a:t>Slides/Example Questions</a:t>
            </a:r>
          </a:p>
          <a:p>
            <a:pPr>
              <a:buFontTx/>
              <a:buChar char="-"/>
            </a:pPr>
            <a:r>
              <a:rPr lang="en-US" dirty="0" smtClean="0"/>
              <a:t>Recommended Text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</a:t>
            </a:r>
          </a:p>
          <a:p>
            <a:pPr>
              <a:buFontTx/>
              <a:buChar char="-"/>
            </a:pPr>
            <a:r>
              <a:rPr lang="en-US" dirty="0" smtClean="0"/>
              <a:t>Written Exercises</a:t>
            </a:r>
          </a:p>
          <a:p>
            <a:pPr>
              <a:buFontTx/>
              <a:buChar char="-"/>
            </a:pPr>
            <a:r>
              <a:rPr lang="en-US" dirty="0" smtClean="0"/>
              <a:t>Code Samples</a:t>
            </a:r>
          </a:p>
          <a:p>
            <a:pPr>
              <a:buFontTx/>
              <a:buChar char="-"/>
            </a:pPr>
            <a:r>
              <a:rPr lang="en-US" dirty="0" smtClean="0"/>
              <a:t>Multiple Choice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Networking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409700"/>
            <a:ext cx="91344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9526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763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248</Words>
  <Application>Microsoft Office PowerPoint</Application>
  <PresentationFormat>On-screen Show (4:3)</PresentationFormat>
  <Paragraphs>86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Network Programming</vt:lpstr>
      <vt:lpstr>Outline</vt:lpstr>
      <vt:lpstr>Today</vt:lpstr>
      <vt:lpstr>Exam</vt:lpstr>
      <vt:lpstr>Exam</vt:lpstr>
      <vt:lpstr>Why is Networking Important?</vt:lpstr>
      <vt:lpstr>Networking Basics</vt:lpstr>
      <vt:lpstr>Networking Basics</vt:lpstr>
      <vt:lpstr>Networking Basics</vt:lpstr>
      <vt:lpstr>Networking Basics</vt:lpstr>
      <vt:lpstr>Networking Basics</vt:lpstr>
      <vt:lpstr>Networking Basics</vt:lpstr>
      <vt:lpstr>Socket-Level Programming </vt:lpstr>
      <vt:lpstr>Writing Clients </vt:lpstr>
      <vt:lpstr>Writing Clients </vt:lpstr>
      <vt:lpstr>Writing Servers </vt:lpstr>
      <vt:lpstr>Writing Servers</vt:lpstr>
      <vt:lpstr>Security Note</vt:lpstr>
      <vt:lpstr>Writing Servers </vt:lpstr>
      <vt:lpstr>Writing Servers </vt:lpstr>
      <vt:lpstr>Communicating with Web Servers </vt:lpstr>
      <vt:lpstr>Communicating with web servers </vt:lpstr>
      <vt:lpstr>Communicating with web servers </vt:lpstr>
      <vt:lpstr>Communicating with web servers </vt:lpstr>
      <vt:lpstr>Retrieving Information </vt:lpstr>
      <vt:lpstr>Retrieving Information </vt:lpstr>
      <vt:lpstr>Retrieving Information </vt:lpstr>
      <vt:lpstr>Sending Information </vt:lpstr>
      <vt:lpstr>Sending Information </vt:lpstr>
      <vt:lpstr>Sending Information </vt:lpstr>
      <vt:lpstr>Sending Information</vt:lpstr>
      <vt:lpstr>Sending Information</vt:lpstr>
      <vt:lpstr>Summary</vt:lpstr>
      <vt:lpstr>This Week</vt:lpstr>
      <vt:lpstr>Today’s Exercises</vt:lpstr>
      <vt:lpstr>Slide 36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129</cp:revision>
  <dcterms:created xsi:type="dcterms:W3CDTF">1601-01-01T00:00:00Z</dcterms:created>
  <dcterms:modified xsi:type="dcterms:W3CDTF">2017-12-18T04:21:22Z</dcterms:modified>
</cp:coreProperties>
</file>