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7" r:id="rId2"/>
    <p:sldId id="274" r:id="rId3"/>
    <p:sldId id="378" r:id="rId4"/>
    <p:sldId id="391" r:id="rId5"/>
    <p:sldId id="392" r:id="rId6"/>
    <p:sldId id="379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80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272" r:id="rId31"/>
    <p:sldId id="291" r:id="rId32"/>
    <p:sldId id="268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 varScale="1">
        <p:scale>
          <a:sx n="103" d="100"/>
          <a:sy n="103" d="100"/>
        </p:scale>
        <p:origin x="68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dirty="0" smtClean="0"/>
              <a:t>Collaboration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8" y="1418743"/>
            <a:ext cx="7239000" cy="49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0795"/>
            <a:ext cx="6934200" cy="49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1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3120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7772400" cy="1143000"/>
          </a:xfrm>
        </p:spPr>
        <p:txBody>
          <a:bodyPr/>
          <a:lstStyle/>
          <a:p>
            <a:r>
              <a:rPr lang="en-GB" dirty="0" smtClean="0"/>
              <a:t>Activity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Chart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437"/>
            <a:ext cx="9144000" cy="38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58" y="2362200"/>
            <a:ext cx="7040867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438900" cy="21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Testing/Validation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/>
              <a:t>Management System </a:t>
            </a:r>
            <a:r>
              <a:rPr lang="en-GB" dirty="0" smtClean="0"/>
              <a:t>would be verified and validated against the original </a:t>
            </a:r>
            <a:r>
              <a:rPr lang="en-GB" smtClean="0"/>
              <a:t>design specification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1205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</a:p>
          <a:p>
            <a:pPr marL="0" indent="0"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74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Revision Questions</a:t>
            </a:r>
          </a:p>
          <a:p>
            <a:pPr eaLnBrk="1" hangingPunct="1"/>
            <a:r>
              <a:rPr lang="en-US" altLang="en-US" dirty="0" smtClean="0"/>
              <a:t>Group Project</a:t>
            </a:r>
          </a:p>
          <a:p>
            <a:pPr lvl="1" eaLnBrk="1" hangingPunct="1"/>
            <a:r>
              <a:rPr lang="en-US" altLang="en-US" dirty="0" smtClean="0"/>
              <a:t>Review Deliverables</a:t>
            </a:r>
          </a:p>
          <a:p>
            <a:pPr eaLnBrk="1" hangingPunct="1"/>
            <a:r>
              <a:rPr lang="en-US" altLang="en-US" dirty="0" smtClean="0"/>
              <a:t>Example System Problem</a:t>
            </a:r>
          </a:p>
          <a:p>
            <a:pPr lvl="1" eaLnBrk="1" hangingPunct="1"/>
            <a:r>
              <a:rPr lang="en-US" altLang="en-US" dirty="0" smtClean="0"/>
              <a:t>Case </a:t>
            </a:r>
            <a:r>
              <a:rPr lang="en-US" altLang="en-US" smtClean="0"/>
              <a:t>Studey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:p14="http://schemas.microsoft.com/office/powerpoint/2010/main" val="54916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461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:p14="http://schemas.microsoft.com/office/powerpoint/2010/main" val="231006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169000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</a:t>
            </a:r>
            <a:r>
              <a:rPr lang="en-US" smtClean="0"/>
              <a:t>is the waterfall </a:t>
            </a:r>
            <a:r>
              <a:rPr lang="en-US" dirty="0" smtClean="0"/>
              <a:t>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incremental development approach</a:t>
            </a:r>
          </a:p>
          <a:p>
            <a:pPr>
              <a:buNone/>
            </a:pPr>
            <a:r>
              <a:rPr lang="en-US" dirty="0" smtClean="0"/>
              <a:t>b) iterative development approach</a:t>
            </a:r>
          </a:p>
          <a:p>
            <a:pPr>
              <a:buNone/>
            </a:pPr>
            <a:r>
              <a:rPr lang="en-US" dirty="0" smtClean="0"/>
              <a:t>c) static development approach</a:t>
            </a:r>
          </a:p>
          <a:p>
            <a:pPr>
              <a:buNone/>
            </a:pPr>
            <a:r>
              <a:rPr lang="en-US" dirty="0" smtClean="0"/>
              <a:t>d) behavioral development approach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incremental development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four lifecycle phases for SCRUM?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5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SCRUM</a:t>
            </a:r>
            <a:r>
              <a:rPr lang="en-US" dirty="0"/>
              <a:t> lifecycle includes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 smtClean="0"/>
              <a:t>phases: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22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4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Date</a:t>
            </a:r>
          </a:p>
          <a:p>
            <a:r>
              <a:rPr lang="en-US" dirty="0" smtClean="0"/>
              <a:t>Submission Deadline</a:t>
            </a:r>
          </a:p>
          <a:p>
            <a:endParaRPr lang="en-US" dirty="0" smtClean="0"/>
          </a:p>
          <a:p>
            <a:r>
              <a:rPr lang="en-US" smtClean="0"/>
              <a:t>Exam </a:t>
            </a:r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Jan 2017</a:t>
            </a:r>
            <a:endParaRPr lang="en-US" dirty="0" smtClean="0"/>
          </a:p>
          <a:p>
            <a:pPr lvl="1"/>
            <a:r>
              <a:rPr lang="en-US" dirty="0" smtClean="0"/>
              <a:t>2 Hours</a:t>
            </a:r>
          </a:p>
          <a:p>
            <a:pPr lvl="1"/>
            <a:r>
              <a:rPr lang="en-US" dirty="0" smtClean="0"/>
              <a:t>NOT Multiple Choice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Case Study</a:t>
            </a:r>
          </a:p>
          <a:p>
            <a:r>
              <a:rPr lang="en-GB" altLang="en-US" dirty="0" smtClean="0"/>
              <a:t>Example </a:t>
            </a:r>
            <a:r>
              <a:rPr lang="en-GB" altLang="en-US" dirty="0" smtClean="0"/>
              <a:t>Problems/Solutions</a:t>
            </a:r>
          </a:p>
          <a:p>
            <a:r>
              <a:rPr lang="en-GB" altLang="en-US" dirty="0" smtClean="0"/>
              <a:t>Final Exam (January)</a:t>
            </a:r>
          </a:p>
          <a:p>
            <a:r>
              <a:rPr lang="en-GB" altLang="en-US" dirty="0" smtClean="0"/>
              <a:t>Group Project</a:t>
            </a:r>
            <a:endParaRPr lang="en-GB" altLang="en-US" dirty="0" smtClean="0"/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</a:t>
            </a:r>
            <a:r>
              <a:rPr lang="en-GB" dirty="0" smtClean="0"/>
              <a:t>Quizzes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18751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Report</a:t>
            </a:r>
          </a:p>
          <a:p>
            <a:r>
              <a:rPr lang="en-GB" dirty="0" smtClean="0"/>
              <a:t>Submission Date 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r>
              <a:rPr lang="en-GB" dirty="0" smtClean="0"/>
              <a:t>Presentation/Demonstration </a:t>
            </a:r>
          </a:p>
          <a:p>
            <a:r>
              <a:rPr lang="en-GB" dirty="0" smtClean="0"/>
              <a:t>Marking Criteria/Deliverables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Submit single .zip</a:t>
            </a:r>
          </a:p>
          <a:p>
            <a:pPr marL="0" indent="0">
              <a:buNone/>
            </a:pPr>
            <a:r>
              <a:rPr lang="en-GB" dirty="0" smtClean="0"/>
              <a:t>Student number, e.g., 20939302.zip</a:t>
            </a:r>
          </a:p>
          <a:p>
            <a:pPr marL="0" indent="0">
              <a:buNone/>
            </a:pPr>
            <a:r>
              <a:rPr lang="en-GB" dirty="0" smtClean="0"/>
              <a:t>Report and any supporting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4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en-GB" dirty="0" smtClean="0"/>
              <a:t>Case Study </a:t>
            </a: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Design Library Management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Step 1</a:t>
            </a:r>
          </a:p>
          <a:p>
            <a:r>
              <a:rPr lang="en-GB" dirty="0" smtClean="0"/>
              <a:t>Provide a user interface for getting the user’s login details</a:t>
            </a:r>
          </a:p>
          <a:p>
            <a:r>
              <a:rPr lang="en-GB" dirty="0" smtClean="0"/>
              <a:t>Verify login ID and if correct, provide access to the library database</a:t>
            </a:r>
          </a:p>
          <a:p>
            <a:pPr marL="0" indent="0">
              <a:buNone/>
            </a:pPr>
            <a:r>
              <a:rPr lang="en-GB" dirty="0" smtClean="0"/>
              <a:t>Step 2</a:t>
            </a:r>
          </a:p>
          <a:p>
            <a:r>
              <a:rPr lang="en-GB" dirty="0" smtClean="0"/>
              <a:t>Provide a search mechanism to search for a particular book</a:t>
            </a:r>
          </a:p>
          <a:p>
            <a:r>
              <a:rPr lang="en-GB" dirty="0" smtClean="0"/>
              <a:t>Input the book name and author’s name</a:t>
            </a:r>
          </a:p>
          <a:p>
            <a:pPr marL="0" indent="0">
              <a:buNone/>
            </a:pPr>
            <a:r>
              <a:rPr lang="en-GB" dirty="0" smtClean="0"/>
              <a:t>Step 3</a:t>
            </a:r>
          </a:p>
          <a:p>
            <a:r>
              <a:rPr lang="en-GB" dirty="0" smtClean="0"/>
              <a:t>Get the book details from the database</a:t>
            </a:r>
          </a:p>
          <a:p>
            <a:r>
              <a:rPr lang="en-GB" dirty="0" smtClean="0"/>
              <a:t>Display the book details on screen</a:t>
            </a:r>
          </a:p>
          <a:p>
            <a:pPr marL="0" indent="0">
              <a:buNone/>
            </a:pPr>
            <a:r>
              <a:rPr lang="en-GB" dirty="0" smtClean="0"/>
              <a:t>Step 4</a:t>
            </a:r>
          </a:p>
          <a:p>
            <a:r>
              <a:rPr lang="en-GB" dirty="0" smtClean="0"/>
              <a:t>Allow the user to select the book for checking out</a:t>
            </a:r>
          </a:p>
          <a:p>
            <a:r>
              <a:rPr lang="en-GB" dirty="0" smtClean="0"/>
              <a:t>Issue the 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3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758752" cy="54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71153"/>
            <a:ext cx="6858000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79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654</Words>
  <Application>Microsoft Office PowerPoint</Application>
  <PresentationFormat>On-screen Show (4:3)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Wingdings 3</vt:lpstr>
      <vt:lpstr>Default Design</vt:lpstr>
      <vt:lpstr>Examples</vt:lpstr>
      <vt:lpstr>Outline</vt:lpstr>
      <vt:lpstr>Milestone Dates</vt:lpstr>
      <vt:lpstr>25th  December</vt:lpstr>
      <vt:lpstr>Group Project</vt:lpstr>
      <vt:lpstr>Case Study Example</vt:lpstr>
      <vt:lpstr>Operation</vt:lpstr>
      <vt:lpstr>Sequence Diagram</vt:lpstr>
      <vt:lpstr>Class Diagram</vt:lpstr>
      <vt:lpstr>Collaboration Diagram</vt:lpstr>
      <vt:lpstr>Use Case Diagram</vt:lpstr>
      <vt:lpstr>Activity Diagram</vt:lpstr>
      <vt:lpstr>State Chart Diagram</vt:lpstr>
      <vt:lpstr>Component Diagram</vt:lpstr>
      <vt:lpstr>Deployment Diagram</vt:lpstr>
      <vt:lpstr>Testing/Validation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PowerPoint Presentation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151</cp:revision>
  <dcterms:created xsi:type="dcterms:W3CDTF">1601-01-01T00:00:00Z</dcterms:created>
  <dcterms:modified xsi:type="dcterms:W3CDTF">2017-12-12T12:30:21Z</dcterms:modified>
</cp:coreProperties>
</file>