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8" r:id="rId4"/>
    <p:sldId id="277" r:id="rId5"/>
    <p:sldId id="279" r:id="rId6"/>
    <p:sldId id="280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60" r:id="rId15"/>
    <p:sldId id="261" r:id="rId16"/>
    <p:sldId id="271" r:id="rId17"/>
    <p:sldId id="272" r:id="rId18"/>
    <p:sldId id="262" r:id="rId19"/>
    <p:sldId id="273" r:id="rId20"/>
    <p:sldId id="274" r:id="rId21"/>
    <p:sldId id="275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6" r:id="rId33"/>
    <p:sldId id="291" r:id="rId34"/>
    <p:sldId id="292" r:id="rId35"/>
    <p:sldId id="295" r:id="rId36"/>
    <p:sldId id="293" r:id="rId37"/>
    <p:sldId id="294" r:id="rId38"/>
    <p:sldId id="263" r:id="rId39"/>
    <p:sldId id="264" r:id="rId40"/>
    <p:sldId id="26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DA99F3-47F2-41F0-A9E8-C3B039200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217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80350E-8AE7-4229-8B09-690DB368895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94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87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F73870-A4A2-4543-8343-273EBC5D12D2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17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5F9B56-B6AA-4CA8-B3D5-13206F4446B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69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B66A8B-3D38-4438-BE3E-AC5BD5BEBF3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15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51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5FDEEF-DCA5-407A-A599-991C20BCBFE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679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74121-F6E7-483A-ADF3-879E786D42B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435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71356-E314-47AA-A754-6CAE6FF88B9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384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71385-FFE1-4D63-89CF-A487B102F7F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/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126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30A713-7E8E-47FC-B1EB-06262C7C522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43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716C8E-8EA2-4129-8BDF-7338FDCC84D9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5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8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42EB09-6FB5-4452-BF66-8A353AA0DBB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BB76623-C692-4CA3-B5BE-E1DD072FD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7078EA-813B-4B02-B6F2-9820AFFB8D2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25E4E3D-C62D-48AE-AEEB-7D34B5A2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5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E7A80B4-A1DD-4DE8-8CA6-85A769DECABF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681BF57-BA40-485F-89CA-5817955A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0575760-0263-4D29-94D5-CC86D27FB5A5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5D6F5B3-D13A-4902-92D9-8BDF009AF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84E3930-8609-4011-A275-7ED910977311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4C47833-A5C8-4397-9B80-270B55F10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4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37D869-094E-4586-9672-5D2D5E805888}" type="datetime1">
              <a:rPr lang="en-US" altLang="en-US"/>
              <a:pPr>
                <a:defRPr/>
              </a:pPr>
              <a:t>12/17/2017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518B09-5583-479F-BAFD-FD5702C14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98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b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677025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an ‘event’ in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</a:p>
          <a:p>
            <a:r>
              <a:rPr lang="en-GB" dirty="0" smtClean="0"/>
              <a:t>Give some examples of events you might be interested in?</a:t>
            </a:r>
          </a:p>
          <a:p>
            <a:r>
              <a:rPr lang="en-GB" dirty="0" smtClean="0"/>
              <a:t>Where would you use events?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1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Events/Triggers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Javascript has callback functions that trigger when specific events occur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For example, timing triggers, mouse movement, mouse button presses, 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/>
              <a:t>Timer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>
            <a:normAutofit fontScale="92500" lnSpcReduction="10000"/>
          </a:bodyPr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timer is an element of code that triggers after a certain period of time has </a:t>
            </a:r>
            <a:r>
              <a:rPr lang="en-US" altLang="en-US" dirty="0" smtClean="0"/>
              <a:t>elapsed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There </a:t>
            </a:r>
            <a:r>
              <a:rPr lang="en-US" altLang="en-US" dirty="0" smtClean="0"/>
              <a:t>are two types of Timers you can create in </a:t>
            </a:r>
            <a:r>
              <a:rPr lang="en-US" altLang="en-US" dirty="0" err="1" smtClean="0"/>
              <a:t>JavaScrit</a:t>
            </a:r>
            <a:endParaRPr lang="en-US" altLang="en-US" dirty="0" smtClean="0"/>
          </a:p>
          <a:p>
            <a:pPr marL="515937" indent="-51435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Triggers </a:t>
            </a:r>
            <a:r>
              <a:rPr lang="en-US" altLang="en-US" dirty="0" smtClean="0"/>
              <a:t>just once after a certain period of time </a:t>
            </a:r>
            <a:endParaRPr lang="en-US" altLang="en-US" dirty="0" smtClean="0"/>
          </a:p>
          <a:p>
            <a:pPr marL="515937" indent="-51435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Long </a:t>
            </a:r>
            <a:r>
              <a:rPr lang="en-US" altLang="en-US" dirty="0" smtClean="0"/>
              <a:t>time firing </a:t>
            </a:r>
            <a:r>
              <a:rPr lang="en-US" altLang="en-US" dirty="0" smtClean="0"/>
              <a:t>timers, </a:t>
            </a:r>
            <a:r>
              <a:rPr lang="en-US" altLang="en-US" dirty="0" smtClean="0"/>
              <a:t>that continually triggers at set intervals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39763" y="412750"/>
            <a:ext cx="7770812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8"/>
            <a:ext cx="7770813" cy="4618037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The setInterval() Method returns a unique ID with which the timer can be canceled at a later time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window.setInterval("functionname", time in milliseconds);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mtClean="0"/>
              <a:t>var intVal = setInterval(function(){alert('Timer Here')},4000);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Example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920875"/>
            <a:ext cx="85677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the name of the </a:t>
            </a:r>
            <a:r>
              <a:rPr lang="en-GB" dirty="0" err="1" smtClean="0"/>
              <a:t>Javascript</a:t>
            </a:r>
            <a:r>
              <a:rPr lang="en-GB" dirty="0" smtClean="0"/>
              <a:t> event timer?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</a:t>
            </a:r>
            <a:r>
              <a:rPr lang="en-GB" dirty="0"/>
              <a:t>) </a:t>
            </a:r>
            <a:r>
              <a:rPr lang="en-GB" dirty="0" err="1" smtClean="0"/>
              <a:t>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</a:t>
            </a:r>
            <a:r>
              <a:rPr lang="en-GB" dirty="0"/>
              <a:t>) </a:t>
            </a:r>
            <a:r>
              <a:rPr lang="en-GB" dirty="0" err="1" smtClean="0"/>
              <a:t>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 err="1" smtClean="0"/>
              <a:t>setTimeInterval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 err="1" smtClean="0"/>
              <a:t>setTimer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43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setInterval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4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22263"/>
            <a:ext cx="7770813" cy="11414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Stop setInterval() method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08113"/>
            <a:ext cx="7770813" cy="5105400"/>
          </a:xfrm>
        </p:spPr>
        <p:txBody>
          <a:bodyPr/>
          <a:lstStyle/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If you want to </a:t>
            </a:r>
            <a:r>
              <a:rPr lang="en-US" altLang="en-US" dirty="0" smtClean="0">
                <a:solidFill>
                  <a:srgbClr val="FF0000"/>
                </a:solidFill>
              </a:rPr>
              <a:t>stop</a:t>
            </a:r>
            <a:r>
              <a:rPr lang="en-US" altLang="en-US" dirty="0" smtClean="0"/>
              <a:t> the execution of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method, call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clearInterval</a:t>
            </a:r>
            <a:r>
              <a:rPr lang="en-US" altLang="en-US" dirty="0" smtClean="0"/>
              <a:t>() method and just pass the interval ID returned by the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() method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Syntax: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clearInterval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intervalVariable</a:t>
            </a:r>
            <a:r>
              <a:rPr lang="en-US" altLang="en-US" dirty="0" smtClean="0"/>
              <a:t>)</a:t>
            </a:r>
          </a:p>
          <a:p>
            <a:pPr indent="-34131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smtClean="0"/>
              <a:t>Example:</a:t>
            </a:r>
          </a:p>
          <a:p>
            <a:pPr lvl="1" indent="-284163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dirty="0" err="1" smtClean="0"/>
              <a:t>var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timeVar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setInterval</a:t>
            </a:r>
            <a:r>
              <a:rPr lang="en-US" altLang="en-US" dirty="0" smtClean="0"/>
              <a:t>(function(){alert('Timer Here')},4000); </a:t>
            </a:r>
            <a:r>
              <a:rPr lang="en-US" altLang="en-US" dirty="0" err="1" smtClean="0"/>
              <a:t>clearInterval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timeVar</a:t>
            </a:r>
            <a:r>
              <a:rPr lang="en-US" altLang="en-US" dirty="0" smtClean="0"/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event method to stop a timer is called: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 err="1" smtClean="0"/>
              <a:t>stopTimer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 smtClean="0"/>
              <a:t>clearInterval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c) </a:t>
            </a:r>
            <a:r>
              <a:rPr lang="en-GB" dirty="0" err="1" smtClean="0"/>
              <a:t>resetInterval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d) </a:t>
            </a:r>
            <a:r>
              <a:rPr lang="en-GB" dirty="0" err="1" smtClean="0"/>
              <a:t>killTimer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by a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Events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 Event Examples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Timer, Key Input, Mouse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b) </a:t>
            </a:r>
            <a:r>
              <a:rPr lang="en-GB" dirty="0" err="1"/>
              <a:t>clearInterval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80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following example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07419"/>
            <a:ext cx="7239000" cy="42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Scrolling Image</a:t>
            </a:r>
          </a:p>
          <a:p>
            <a:endParaRPr lang="en-GB" dirty="0"/>
          </a:p>
          <a:p>
            <a:r>
              <a:rPr lang="en-GB" dirty="0" smtClean="0"/>
              <a:t>Image of a fish with identifier ‘i1’ will scroll across the screen when the timer is started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00600"/>
            <a:ext cx="2286000" cy="1763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685800"/>
            <a:ext cx="2400300" cy="19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Press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Capture ‘key’ presses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000" dirty="0"/>
              <a:t>// Add an event listener to the keypress </a:t>
            </a:r>
            <a:r>
              <a:rPr lang="en-GB" sz="2000" dirty="0" err="1" smtClean="0"/>
              <a:t>event.document.addEventListener</a:t>
            </a:r>
            <a:r>
              <a:rPr lang="en-GB" sz="2000" dirty="0"/>
              <a:t>("</a:t>
            </a:r>
            <a:r>
              <a:rPr lang="en-GB" sz="2000" dirty="0" err="1"/>
              <a:t>keydown</a:t>
            </a:r>
            <a:r>
              <a:rPr lang="en-GB" sz="2000" dirty="0"/>
              <a:t>", </a:t>
            </a:r>
            <a:r>
              <a:rPr lang="en-GB" sz="2000" dirty="0" err="1" smtClean="0"/>
              <a:t>KeyDown</a:t>
            </a:r>
            <a:r>
              <a:rPr lang="en-GB" sz="2000" dirty="0"/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359794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705600" cy="58147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7239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82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Mouse Movement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2400" dirty="0"/>
              <a:t>// Add an event listener to the mouse </a:t>
            </a:r>
            <a:r>
              <a:rPr lang="en-GB" sz="2400" dirty="0" err="1" smtClean="0"/>
              <a:t>event.document.addEventListener</a:t>
            </a:r>
            <a:r>
              <a:rPr lang="en-GB" sz="2400" dirty="0"/>
              <a:t>('</a:t>
            </a:r>
            <a:r>
              <a:rPr lang="en-GB" sz="2400" dirty="0" err="1"/>
              <a:t>mousemove</a:t>
            </a:r>
            <a:r>
              <a:rPr lang="en-GB" sz="2400" dirty="0"/>
              <a:t>', </a:t>
            </a:r>
            <a:r>
              <a:rPr lang="en-GB" sz="2400" dirty="0" err="1"/>
              <a:t>MouseMove</a:t>
            </a:r>
            <a:r>
              <a:rPr lang="en-GB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1411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399"/>
            <a:ext cx="6934200" cy="576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Place text on screen</a:t>
            </a:r>
          </a:p>
          <a:p>
            <a:pPr lvl="1"/>
            <a:r>
              <a:rPr lang="en-GB" dirty="0" smtClean="0"/>
              <a:t>e.g., feedback, warnings, ….</a:t>
            </a:r>
          </a:p>
          <a:p>
            <a:r>
              <a:rPr lang="en-GB" dirty="0" smtClean="0"/>
              <a:t>Move around/display feedback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&lt;div id=‘</a:t>
            </a:r>
            <a:r>
              <a:rPr lang="en-GB" dirty="0" err="1" smtClean="0"/>
              <a:t>msg</a:t>
            </a:r>
            <a:r>
              <a:rPr lang="en-GB" dirty="0" smtClean="0"/>
              <a:t>’&gt;..&lt;/div&gt;</a:t>
            </a:r>
          </a:p>
          <a:p>
            <a:pPr lvl="1"/>
            <a:r>
              <a:rPr lang="en-GB" sz="2400" dirty="0" err="1"/>
              <a:t>document.getElementById</a:t>
            </a:r>
            <a:r>
              <a:rPr lang="en-GB" sz="2400" dirty="0"/>
              <a:t>("</a:t>
            </a:r>
            <a:r>
              <a:rPr lang="en-GB" sz="2400" dirty="0" err="1"/>
              <a:t>msg</a:t>
            </a:r>
            <a:r>
              <a:rPr lang="en-GB" sz="2400" dirty="0"/>
              <a:t>").</a:t>
            </a:r>
            <a:r>
              <a:rPr lang="en-GB" sz="2400" dirty="0" err="1" smtClean="0"/>
              <a:t>innerHTML</a:t>
            </a:r>
            <a:r>
              <a:rPr lang="en-GB" sz="2400" dirty="0" smtClean="0"/>
              <a:t>=‘..’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5062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6" y="1905000"/>
            <a:ext cx="775970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44958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657600"/>
            <a:ext cx="7229475" cy="32956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432542">
            <a:off x="3582510" y="3453055"/>
            <a:ext cx="990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a simple `forms’ html/</a:t>
            </a:r>
            <a:r>
              <a:rPr lang="en-GB" dirty="0" err="1" smtClean="0"/>
              <a:t>javascript</a:t>
            </a:r>
            <a:r>
              <a:rPr lang="en-GB" dirty="0" smtClean="0"/>
              <a:t> example – which will trigger (call) </a:t>
            </a:r>
            <a:r>
              <a:rPr lang="en-GB" dirty="0" err="1" smtClean="0"/>
              <a:t>javascript</a:t>
            </a:r>
            <a:r>
              <a:rPr lang="en-GB" dirty="0" smtClean="0"/>
              <a:t>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82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Timer</a:t>
            </a:r>
          </a:p>
          <a:p>
            <a:r>
              <a:rPr lang="en-GB" dirty="0" smtClean="0"/>
              <a:t>Keyboard Input</a:t>
            </a:r>
          </a:p>
          <a:p>
            <a:r>
              <a:rPr lang="en-GB" dirty="0" smtClean="0"/>
              <a:t>Mouse Input</a:t>
            </a:r>
          </a:p>
          <a:p>
            <a:r>
              <a:rPr lang="en-GB" dirty="0" smtClean="0"/>
              <a:t>Set Text (Move Around Screen)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129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114800"/>
          </a:xfrm>
        </p:spPr>
        <p:txBody>
          <a:bodyPr/>
          <a:lstStyle/>
          <a:p>
            <a:r>
              <a:rPr lang="en-GB" sz="2400" dirty="0"/>
              <a:t>https://zjnu2017.github.io/WAD/test/javascripsanta.html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76" y="2286000"/>
            <a:ext cx="6359048" cy="406726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124200" y="4876800"/>
            <a:ext cx="762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6200000">
            <a:off x="5676900" y="3467100"/>
            <a:ext cx="685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781800" y="48006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flipH="1">
            <a:off x="4842468" y="4911969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333500" y="2895600"/>
            <a:ext cx="8001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836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Locally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website should work ‘offline’ locally if you download the html</a:t>
            </a:r>
          </a:p>
          <a:p>
            <a:pPr lvl="1"/>
            <a:r>
              <a:rPr lang="en-GB" dirty="0" smtClean="0"/>
              <a:t>e.g., not hardcoded to your </a:t>
            </a:r>
            <a:r>
              <a:rPr lang="en-GB" dirty="0" err="1" smtClean="0"/>
              <a:t>github</a:t>
            </a:r>
            <a:r>
              <a:rPr lang="en-GB" dirty="0" smtClean="0"/>
              <a:t> domain</a:t>
            </a:r>
          </a:p>
          <a:p>
            <a:r>
              <a:rPr lang="en-GB" dirty="0" smtClean="0"/>
              <a:t>For instance, if you upload it to a different domain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0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Consistency</a:t>
            </a:r>
          </a:p>
          <a:p>
            <a:r>
              <a:rPr lang="en-GB" dirty="0" smtClean="0"/>
              <a:t>Clean and Logical</a:t>
            </a:r>
          </a:p>
          <a:p>
            <a:r>
              <a:rPr lang="en-GB" dirty="0" smtClean="0"/>
              <a:t>Design and Plan First</a:t>
            </a:r>
          </a:p>
          <a:p>
            <a:pPr lvl="1"/>
            <a:r>
              <a:rPr lang="en-GB" dirty="0" smtClean="0"/>
              <a:t>Use HTML/CSS/</a:t>
            </a:r>
            <a:r>
              <a:rPr lang="en-GB" dirty="0" err="1" smtClean="0"/>
              <a:t>Javascript</a:t>
            </a:r>
            <a:r>
              <a:rPr lang="en-GB" dirty="0" smtClean="0"/>
              <a:t> to create your design/dream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4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775545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316"/>
            <a:ext cx="9144000" cy="526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144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</a:t>
            </a:r>
            <a:r>
              <a:rPr lang="en-GB" altLang="en-US" sz="3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Chapters</a:t>
            </a: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Group Project (Christmas Theme)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Website &amp; </a:t>
            </a:r>
            <a:r>
              <a:rPr lang="en-GB" altLang="en-US" sz="30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Game</a:t>
            </a:r>
          </a:p>
          <a:p>
            <a:pPr lvl="1">
              <a:lnSpc>
                <a:spcPct val="80000"/>
              </a:lnSpc>
              <a:spcBef>
                <a:spcPts val="750"/>
              </a:spcBef>
              <a:buSzPct val="107000"/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Video</a:t>
            </a:r>
            <a:endParaRPr lang="en-GB" altLang="en-US" sz="3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750"/>
              </a:spcBef>
              <a:buSzPct val="107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Create a Simple </a:t>
            </a:r>
            <a:r>
              <a:rPr lang="en-GB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Examples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Test it locally (e.g., local computer in Chrome or Explorer)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Experiment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Font typeface="Wingdings 3" panose="05040102010807070707" pitchFamily="18" charset="2"/>
              <a:buChar char=""/>
            </a:pPr>
            <a:r>
              <a:rPr lang="en-GB" altLang="en-US" sz="2600" dirty="0">
                <a:solidFill>
                  <a:srgbClr val="000000"/>
                </a:solidFill>
                <a:latin typeface="Arial" panose="020B0604020202020204" pitchFamily="34" charset="0"/>
              </a:rPr>
              <a:t>Update GitHub </a:t>
            </a:r>
            <a:r>
              <a:rPr lang="en-GB" altLang="en-US" sz="26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Account/Webpage</a:t>
            </a:r>
            <a:endParaRPr lang="en-GB" altLang="en-US" sz="2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Game</a:t>
            </a:r>
          </a:p>
          <a:p>
            <a:pPr lvl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Interactive and Dynamic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1200"/>
            <a:ext cx="634047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30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an example of a </a:t>
            </a:r>
            <a:r>
              <a:rPr lang="en-GB" dirty="0" err="1" smtClean="0"/>
              <a:t>Javascript</a:t>
            </a:r>
            <a:r>
              <a:rPr lang="en-GB" dirty="0" smtClean="0"/>
              <a:t> object – contains, a variable and a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28888"/>
            <a:ext cx="64722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72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simple </a:t>
            </a:r>
            <a:r>
              <a:rPr lang="en-GB" dirty="0" err="1" smtClean="0"/>
              <a:t>javascript</a:t>
            </a:r>
            <a:r>
              <a:rPr lang="en-GB" dirty="0" smtClean="0"/>
              <a:t> program that would store a cookie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72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69138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799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15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simple </a:t>
            </a:r>
            <a:r>
              <a:rPr lang="en-GB" dirty="0" err="1" smtClean="0"/>
              <a:t>javascript</a:t>
            </a:r>
            <a:r>
              <a:rPr lang="en-GB" dirty="0" smtClean="0"/>
              <a:t> program that would ‘read’ a cookie back in from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6589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589</Words>
  <Application>Microsoft Office PowerPoint</Application>
  <PresentationFormat>On-screen Show (4:3)</PresentationFormat>
  <Paragraphs>132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 New Roman</vt:lpstr>
      <vt:lpstr>Wingdings 3</vt:lpstr>
      <vt:lpstr>Default Design</vt:lpstr>
      <vt:lpstr>PowerPoint Presentation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Event</vt:lpstr>
      <vt:lpstr>Events/Triggers</vt:lpstr>
      <vt:lpstr>Timer</vt:lpstr>
      <vt:lpstr>setInterval() Method</vt:lpstr>
      <vt:lpstr>Example</vt:lpstr>
      <vt:lpstr>Question</vt:lpstr>
      <vt:lpstr>Answer</vt:lpstr>
      <vt:lpstr>Stop setInterval() method</vt:lpstr>
      <vt:lpstr>Question</vt:lpstr>
      <vt:lpstr>Answer</vt:lpstr>
      <vt:lpstr>What does the following example do?</vt:lpstr>
      <vt:lpstr>Answer</vt:lpstr>
      <vt:lpstr>Key Press Events</vt:lpstr>
      <vt:lpstr>Example</vt:lpstr>
      <vt:lpstr>Mouse Events</vt:lpstr>
      <vt:lpstr>Example</vt:lpstr>
      <vt:lpstr>Text Javascript</vt:lpstr>
      <vt:lpstr>Example</vt:lpstr>
      <vt:lpstr>Output</vt:lpstr>
      <vt:lpstr>Review Events</vt:lpstr>
      <vt:lpstr>Example</vt:lpstr>
      <vt:lpstr>Run Locally</vt:lpstr>
      <vt:lpstr>Professional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289</cp:revision>
  <dcterms:created xsi:type="dcterms:W3CDTF">1601-01-01T00:00:00Z</dcterms:created>
  <dcterms:modified xsi:type="dcterms:W3CDTF">2017-12-17T12:03:43Z</dcterms:modified>
</cp:coreProperties>
</file>