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C331D1-262C-4AFC-AEB5-0274D0CD3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9537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9124B8-78F2-45ED-9D84-5B6A5030BD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8511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0BE9B9-1E29-4D60-8E98-352FDCDB4ED4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7853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ADB25C-1BB6-4F1C-B5CF-3DE9A81C897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0358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E58F4-0EBB-4FDD-A20E-5A301513846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9369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2194F-0DE1-4F10-ABB6-C66B5239FA2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94099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0868AE-190A-4802-8BCD-10028575FDD1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4536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8805EE-EFA9-4822-91D1-272E93BF294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564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C92798-B8E1-40B3-999D-1168DB77F66E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0617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014E97-DAF6-4D68-8E58-2C36A263E26A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2756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B3F266-A490-4E63-8355-24B9F90859DB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456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DDCC1-B905-46EC-AF05-4F19AE15065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9520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FF122-BC93-4C27-93B5-A2C30E842B5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6403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AD529-FB7F-4D8D-8360-948EDA121AE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2678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7BDCBE-AB33-4EA9-96E5-F14C87E8F4A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1410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20F06C-123D-42B4-975B-195B7C4E9BE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3485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49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6EC077-97A8-4F36-92EC-DDA8D258CDC8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036B015-E6C6-42C1-AC71-506AF56AA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411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94C6B3-FF8C-4923-B555-41263FC02075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59C2AC2-8A73-4EED-9C14-56BC95207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663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251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945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988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822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7BA756F-C8A2-4D80-AFDF-940AAEA23FA6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AC516D-8EE9-4B97-A890-3C8FF1422B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278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4483E4-3015-497B-B6F0-09E9F5076B1C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C7F0718-4961-4C48-81B8-781E12C58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385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A60BD2-FC1A-4A74-B6E3-23AF6D957359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E9D672C-122C-48B7-97FF-471C1415E7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04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0A7C37-14BB-43C9-A9D8-CB6CFE6F6C0A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C45C83-4288-4A33-8E80-BAFB51EEC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1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Introduction to Javascript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Popup Window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275" y="1646238"/>
            <a:ext cx="46640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" y="4022725"/>
            <a:ext cx="66119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Parameters New Window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28800"/>
            <a:ext cx="8432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121275"/>
            <a:ext cx="2047875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Javascript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Basic Formatting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Script, Functions, ...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Altering webpage operation (through Javascript)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Implement a </a:t>
            </a:r>
            <a:r>
              <a:rPr lang="en-US" dirty="0" err="1" smtClean="0"/>
              <a:t>Pinterest</a:t>
            </a:r>
            <a:r>
              <a:rPr lang="en-US" dirty="0" smtClean="0"/>
              <a:t> </a:t>
            </a:r>
            <a:r>
              <a:rPr lang="en-US" dirty="0" smtClean="0"/>
              <a:t>type website that uses </a:t>
            </a:r>
            <a:r>
              <a:rPr lang="en-US" dirty="0" smtClean="0"/>
              <a:t>cards for everything, including navigation, to help users move through the site. It’s one of the most effective outlines employing card-style design out there. Users of all ages seem to figure it out with ease.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50419"/>
            <a:ext cx="6019800" cy="347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Modern Web Development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802"/>
          <a:stretch>
            <a:fillRect/>
          </a:stretch>
        </p:blipFill>
        <p:spPr bwMode="auto">
          <a:xfrm>
            <a:off x="2133600" y="1819275"/>
            <a:ext cx="47625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What is Javascript?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between the tags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script &gt;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     ...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/script 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Simple Javascript Example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325" y="3108325"/>
            <a:ext cx="727551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Popup boxes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introduced three dialog boxes that work well enough for alerting, confirming and prompting for values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26066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Alert Boxes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These dialog boxes are helpful to raise and alert, or to get confirmation on any type of input from the user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6413" y="3778250"/>
            <a:ext cx="53562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61038"/>
            <a:ext cx="3589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Button Triggers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36738"/>
            <a:ext cx="481171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297363"/>
            <a:ext cx="56864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125" y="549275"/>
            <a:ext cx="47053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2238" y="182563"/>
            <a:ext cx="475456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Confirm Dialog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3225" y="5029200"/>
            <a:ext cx="39243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725" y="549275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51325" y="274638"/>
            <a:ext cx="4708525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Prompt Box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699000"/>
            <a:ext cx="43894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189</Words>
  <Application>Microsoft Office PowerPoint</Application>
  <PresentationFormat>On-screen Show (4:3)</PresentationFormat>
  <Paragraphs>55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Slide 1</vt:lpstr>
      <vt:lpstr>Slide 2</vt:lpstr>
      <vt:lpstr>Review</vt:lpstr>
      <vt:lpstr>Review</vt:lpstr>
      <vt:lpstr>Popup boxes</vt:lpstr>
      <vt:lpstr>Alert Boxes</vt:lpstr>
      <vt:lpstr>Button Triggers</vt:lpstr>
      <vt:lpstr>Confirm Dialog</vt:lpstr>
      <vt:lpstr>Prompt Box</vt:lpstr>
      <vt:lpstr>Javascript Popup Window</vt:lpstr>
      <vt:lpstr>Parameters New Window</vt:lpstr>
      <vt:lpstr>Slide 12</vt:lpstr>
      <vt:lpstr>Slide 13</vt:lpstr>
      <vt:lpstr>Slide 14</vt:lpstr>
      <vt:lpstr>Challenge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253</cp:revision>
  <dcterms:created xsi:type="dcterms:W3CDTF">1601-01-01T00:00:00Z</dcterms:created>
  <dcterms:modified xsi:type="dcterms:W3CDTF">2017-11-08T09:02:15Z</dcterms:modified>
</cp:coreProperties>
</file>