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76" r:id="rId8"/>
    <p:sldId id="27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52" y="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54164E-4243-40AE-9F32-2323389CAE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090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DD51DA-0361-416C-BD65-D1BE86BEA889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3271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0562E2-9FC7-40FC-820D-8BD5C605833B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0345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C55557-F247-42C3-AB8D-65DD55A47FF0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1889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011DDE-AAD0-4CC0-86CA-D1B1B114D286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4417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9218A6-023B-498E-9CFE-F886A2AE3EF2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0667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4BC7C6-2D96-4F1E-B8F2-CF58DD36082C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9193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BB3174-B7E6-4809-A2CB-D026314E7EF4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6734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AD194F-FBD3-4794-A5AD-99B165C3E0C3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7295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234844-D3D5-42A1-B653-CF7B72A590E3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0899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9C545E-A3D6-4635-AE4F-5E12080A8E34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030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559F68-29F2-45D8-A4AF-EDFA153ED371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550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E40E44-7981-4E68-B452-DDE00CB2C8F6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837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3A80B5-F51D-45A7-80AE-8FD0F4B9F6D3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74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F838D2-C47F-4E7B-A978-26B48876121B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2499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9916F2-A569-4C4B-A861-82660DA46FE1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5781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1B5806-F746-45F5-8BFE-B93A8251D05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76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51B57F-C5B0-4CFF-A6A8-DB6004DE076F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5657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344FC7-3616-4347-954A-E236A772931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101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74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2103029-82F6-4075-ABCE-570AF05B4BF8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7484B72-6A2A-4E66-993C-5968F4C7F7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01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34635E7-D39B-4468-A863-69307DBACA06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C597AA8-E0F9-4B9C-AE78-DF6D621D64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78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3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243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70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76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1253834-7928-4460-AF88-000DFAF28AD7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43EB758-8DBE-4878-B288-F3C3292F99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50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1979BA0-524B-433B-A90E-B75049C05B20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9C80353-2665-4982-867A-BDE24448C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42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45BF49D-11C7-41DF-999C-00B87508EC90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7D96EE8-CD0E-45DF-B7DA-916B8A603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9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DD16BC0-2CDF-42F5-BFC0-286BA6101667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012A330-5F87-4DC6-A03D-47C88DC71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80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Javascript Forms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Call Object function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867164"/>
            <a:ext cx="3475037" cy="8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03438"/>
            <a:ext cx="42783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Object constructor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374900"/>
            <a:ext cx="6365875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How to create a New Instance from a Constructor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3438"/>
            <a:ext cx="81407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Literal notation in Javascript Object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2378075"/>
            <a:ext cx="5732463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Object.create() in Javascript Object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286000"/>
            <a:ext cx="5475288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Accessing Object Properties in JavaScript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We can access Object Properties in JavaScript using either the dot(.) notation or the bracket[] notation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3948113"/>
            <a:ext cx="652145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Object contain another Object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103438"/>
            <a:ext cx="6858000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Forms </a:t>
            </a:r>
            <a:br>
              <a:rPr lang="en-US" altLang="en-US" smtClean="0"/>
            </a:br>
            <a:r>
              <a:rPr lang="en-US" altLang="en-US" smtClean="0"/>
              <a:t>Trigger/Call Javascript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1981200"/>
            <a:ext cx="634047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Work through </a:t>
            </a:r>
            <a:r>
              <a:rPr lang="en-GB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 Examples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Update GitHub Account/Webpage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Group Project (Christmas Theme)</a:t>
            </a:r>
          </a:p>
          <a:p>
            <a:pPr lvl="1"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Website &amp; </a:t>
            </a:r>
            <a:r>
              <a:rPr lang="en-GB" altLang="en-US" sz="3000" b="1" u="sng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 Game</a:t>
            </a:r>
          </a:p>
          <a:p>
            <a:pPr marL="457200" lvl="1" indent="0">
              <a:lnSpc>
                <a:spcPct val="80000"/>
              </a:lnSpc>
              <a:spcBef>
                <a:spcPts val="750"/>
              </a:spcBef>
              <a:buSzPct val="107000"/>
            </a:pPr>
            <a:endParaRPr lang="en-GB" altLang="en-US" sz="3000" b="1" u="sng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Demonstrate Individual Projects</a:t>
            </a:r>
            <a:endParaRPr lang="en-GB" altLang="en-US" sz="30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Overview of 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Objects in </a:t>
            </a:r>
            <a:r>
              <a:rPr lang="en-GB" alt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endParaRPr lang="en-GB" altLang="en-US" sz="3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Forms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What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do we mean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Forms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Object Orientated Concepts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Defining functions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Function Declarations: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382963"/>
            <a:ext cx="69818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Arguments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286000"/>
            <a:ext cx="83629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Calling a Function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You can call Javascript functions by simply call the function name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65525"/>
            <a:ext cx="768191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Return Values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2743200"/>
            <a:ext cx="4271962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</a:t>
            </a:r>
            <a:r>
              <a:rPr lang="en-GB" dirty="0" err="1" smtClean="0"/>
              <a:t>Javascript</a:t>
            </a:r>
            <a:r>
              <a:rPr lang="en-GB" dirty="0" smtClean="0"/>
              <a:t> an Object Orientated Language?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a) Yes</a:t>
            </a:r>
          </a:p>
          <a:p>
            <a:pPr marL="0" indent="0">
              <a:buNone/>
            </a:pPr>
            <a:r>
              <a:rPr lang="en-GB" dirty="0" smtClean="0"/>
              <a:t>b) 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20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a) Yes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altLang="en-US" dirty="0"/>
              <a:t>JavaScript is an object oriented programming language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55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How to create and use objects in Javascript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28888"/>
            <a:ext cx="6472238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184</Words>
  <Application>Microsoft Office PowerPoint</Application>
  <PresentationFormat>On-screen Show (4:3)</PresentationFormat>
  <Paragraphs>66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Wingdings 3</vt:lpstr>
      <vt:lpstr>Default Design</vt:lpstr>
      <vt:lpstr>PowerPoint Presentation</vt:lpstr>
      <vt:lpstr>PowerPoint Presentation</vt:lpstr>
      <vt:lpstr>Defining functions</vt:lpstr>
      <vt:lpstr>Arguments</vt:lpstr>
      <vt:lpstr>Calling a Function</vt:lpstr>
      <vt:lpstr>Return Values</vt:lpstr>
      <vt:lpstr>Question</vt:lpstr>
      <vt:lpstr>Answer</vt:lpstr>
      <vt:lpstr>How to create and use objects in Javascript</vt:lpstr>
      <vt:lpstr>Call Object function</vt:lpstr>
      <vt:lpstr>Object constructor</vt:lpstr>
      <vt:lpstr>How to create a New Instance from a Constructor</vt:lpstr>
      <vt:lpstr>Literal notation in Javascript Object</vt:lpstr>
      <vt:lpstr>Object.create() in Javascript Object</vt:lpstr>
      <vt:lpstr>Accessing Object Properties in JavaScript</vt:lpstr>
      <vt:lpstr>Object contain another Object</vt:lpstr>
      <vt:lpstr>Forms  Trigger/Call Javascript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256</cp:revision>
  <dcterms:created xsi:type="dcterms:W3CDTF">1601-01-01T00:00:00Z</dcterms:created>
  <dcterms:modified xsi:type="dcterms:W3CDTF">2017-12-11T09:48:32Z</dcterms:modified>
</cp:coreProperties>
</file>