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108E4A-71F2-46F1-B3DA-333C3429B2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740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CF5C44-E373-4D98-8EAB-060036105C51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536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9902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AE57F0-B9E5-4215-8304-B966B3DC075B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638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15077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E481AC-8FA8-426F-AAED-61CC4E9E7536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7411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711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63112D-D4B8-4CDD-9A7B-73543763D652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8435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7706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0F89A2-6681-4359-82F1-73475EAC7C40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9459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552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ADCF5A-F02F-4D5D-8F98-2CF6ADEA897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048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68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15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8354501-10C8-4B45-819D-FA0D0CAE6B3A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AA3E389-8021-4601-B214-6F9E92581F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00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0C69900-7826-4CB6-A434-61D777350325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EBED68DD-351D-4C45-9467-04175D6798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14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6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97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4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8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CEEBEAB-4DFB-42F2-B1CC-EEB0B5D9A5AF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E9A86359-F26B-4066-80CD-C2CCF815D3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A4BD3BE-F764-4FBF-B152-125E102A6B68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C210999-E940-4EF3-8847-A3CA314E0A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1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35BFD2B-6981-4720-9BEA-0842A2CFC007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AAC1575-C0EB-48D1-854B-9232E80C4E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C261EA5-F3C7-444D-970C-6BFB1AD44666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08F170F-89A6-4FCA-B4D5-57C6AB893F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08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Material Review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>
                <a:solidFill>
                  <a:srgbClr val="000000"/>
                </a:solidFill>
                <a:latin typeface="Arial" panose="020B0604020202020204" pitchFamily="34" charset="0"/>
              </a:rPr>
              <a:t>Review Chapters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>
                <a:solidFill>
                  <a:srgbClr val="000000"/>
                </a:solidFill>
                <a:latin typeface="Arial" panose="020B0604020202020204" pitchFamily="34" charset="0"/>
              </a:rPr>
              <a:t>Create a Simple Webpage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>
                <a:solidFill>
                  <a:srgbClr val="000000"/>
                </a:solidFill>
                <a:latin typeface="Arial" panose="020B0604020202020204" pitchFamily="34" charset="0"/>
              </a:rPr>
              <a:t>Update GitHub Account/Webpage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>
                <a:solidFill>
                  <a:srgbClr val="000000"/>
                </a:solidFill>
                <a:latin typeface="Arial" panose="020B0604020202020204" pitchFamily="34" charset="0"/>
              </a:rPr>
              <a:t>Start Early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 of the Material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40</Words>
  <Application>Microsoft Office PowerPoint</Application>
  <PresentationFormat>On-screen Show (4:3)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Times New Roman</vt:lpstr>
      <vt:lpstr>Arial</vt:lpstr>
      <vt:lpstr>Wingdings 3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251</cp:revision>
  <dcterms:created xsi:type="dcterms:W3CDTF">1601-01-01T00:00:00Z</dcterms:created>
  <dcterms:modified xsi:type="dcterms:W3CDTF">2017-10-28T06:59:49Z</dcterms:modified>
</cp:coreProperties>
</file>