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7" r:id="rId2"/>
    <p:sldId id="274" r:id="rId3"/>
    <p:sldId id="378" r:id="rId4"/>
    <p:sldId id="391" r:id="rId5"/>
    <p:sldId id="392" r:id="rId6"/>
    <p:sldId id="379" r:id="rId7"/>
    <p:sldId id="397" r:id="rId8"/>
    <p:sldId id="400" r:id="rId9"/>
    <p:sldId id="398" r:id="rId10"/>
    <p:sldId id="401" r:id="rId11"/>
    <p:sldId id="409" r:id="rId12"/>
    <p:sldId id="402" r:id="rId13"/>
    <p:sldId id="410" r:id="rId14"/>
    <p:sldId id="403" r:id="rId15"/>
    <p:sldId id="411" r:id="rId16"/>
    <p:sldId id="404" r:id="rId17"/>
    <p:sldId id="412" r:id="rId18"/>
    <p:sldId id="405" r:id="rId19"/>
    <p:sldId id="413" r:id="rId20"/>
    <p:sldId id="406" r:id="rId21"/>
    <p:sldId id="414" r:id="rId22"/>
    <p:sldId id="407" r:id="rId23"/>
    <p:sldId id="415" r:id="rId24"/>
    <p:sldId id="408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272" r:id="rId45"/>
    <p:sldId id="291" r:id="rId46"/>
    <p:sldId id="395" r:id="rId47"/>
    <p:sldId id="396" r:id="rId48"/>
    <p:sldId id="268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127" d="100"/>
          <a:sy n="127" d="100"/>
        </p:scale>
        <p:origin x="13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"/>
            <a:ext cx="549773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5334000" cy="1143000"/>
          </a:xfrm>
        </p:spPr>
        <p:txBody>
          <a:bodyPr/>
          <a:lstStyle/>
          <a:p>
            <a:r>
              <a:rPr lang="en-GB" sz="4000" dirty="0" smtClean="0"/>
              <a:t>Activity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169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Extend your understanding of the system to include a Class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3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686800" cy="26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use case diagram of your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7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304800"/>
            <a:ext cx="6986722" cy="620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895600"/>
            <a:ext cx="4853122" cy="1143000"/>
          </a:xfrm>
        </p:spPr>
        <p:txBody>
          <a:bodyPr/>
          <a:lstStyle/>
          <a:p>
            <a:r>
              <a:rPr lang="en-GB" sz="3600" dirty="0" smtClean="0"/>
              <a:t>Use Case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382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sequence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1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2" y="228600"/>
            <a:ext cx="5258933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590800"/>
            <a:ext cx="5943600" cy="1143000"/>
          </a:xfrm>
        </p:spPr>
        <p:txBody>
          <a:bodyPr/>
          <a:lstStyle/>
          <a:p>
            <a:r>
              <a:rPr lang="en-GB" sz="4000" dirty="0" smtClean="0"/>
              <a:t>Sequence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951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collaboration diagram of your system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2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6610350" cy="572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160" y="5562600"/>
            <a:ext cx="7772400" cy="1143000"/>
          </a:xfrm>
        </p:spPr>
        <p:txBody>
          <a:bodyPr/>
          <a:lstStyle/>
          <a:p>
            <a:r>
              <a:rPr lang="en-GB" sz="3600" dirty="0" smtClean="0"/>
              <a:t>Collaboration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852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state chart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Exam/Quizzes/Project Dates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dirty="0" err="1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"/>
            <a:ext cx="4737723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819400"/>
            <a:ext cx="7772400" cy="1143000"/>
          </a:xfrm>
        </p:spPr>
        <p:txBody>
          <a:bodyPr/>
          <a:lstStyle/>
          <a:p>
            <a:r>
              <a:rPr lang="en-GB" sz="3200" dirty="0" smtClean="0"/>
              <a:t>State Chart Diagram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2310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component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56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285919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4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deployment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52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5456837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23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9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97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Use </a:t>
            </a:r>
            <a:r>
              <a:rPr lang="en-GB" dirty="0"/>
              <a:t>case </a:t>
            </a:r>
            <a:r>
              <a:rPr lang="en-GB" dirty="0" smtClean="0"/>
              <a:t>diagrams are </a:t>
            </a:r>
            <a:r>
              <a:rPr lang="en-GB" dirty="0"/>
              <a:t>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dirty="0" smtClean="0"/>
              <a:t>Exam 3</a:t>
            </a:r>
            <a:r>
              <a:rPr lang="en-US" baseline="30000" dirty="0" smtClean="0"/>
              <a:t>rd</a:t>
            </a:r>
            <a:r>
              <a:rPr lang="en-US" dirty="0" smtClean="0"/>
              <a:t> Jan 2017</a:t>
            </a:r>
          </a:p>
          <a:p>
            <a:pPr lvl="1"/>
            <a:r>
              <a:rPr lang="en-US" dirty="0" smtClean="0"/>
              <a:t>2 Hours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model the context of a system by enclosing all the activities of a system within a rectangle and focusing on the actors outside the system by interacting with </a:t>
            </a:r>
            <a:r>
              <a:rPr lang="en-GB" dirty="0" smtClean="0"/>
              <a:t>it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model the requirements of a system from the outside point of </a:t>
            </a:r>
            <a:r>
              <a:rPr lang="en-GB" dirty="0" smtClean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59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Interaction </a:t>
            </a:r>
            <a:r>
              <a:rPr lang="en-GB" dirty="0"/>
              <a:t>Diagrams and what are they 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51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Interaction diagrams depict interactions of objects and their relationships. They also include the messages passed between them.</a:t>
            </a:r>
          </a:p>
          <a:p>
            <a:endParaRPr lang="en-GB" dirty="0"/>
          </a:p>
          <a:p>
            <a:r>
              <a:rPr lang="en-GB" dirty="0"/>
              <a:t>Interaction diagrams are used for </a:t>
            </a:r>
            <a:r>
              <a:rPr lang="en-GB" dirty="0" err="1"/>
              <a:t>modeling</a:t>
            </a:r>
            <a:r>
              <a:rPr lang="en-GB" dirty="0"/>
              <a:t> −</a:t>
            </a:r>
          </a:p>
          <a:p>
            <a:pPr lvl="1"/>
            <a:r>
              <a:rPr lang="en-GB" dirty="0"/>
              <a:t>the control flow by time ordering using sequence diagrams.</a:t>
            </a:r>
          </a:p>
          <a:p>
            <a:pPr lvl="1"/>
            <a:r>
              <a:rPr lang="en-GB" dirty="0"/>
              <a:t>the control flow of organization using collaboration diagrams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57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categories of elements in an object-oriented </a:t>
            </a:r>
            <a:r>
              <a:rPr lang="en-GB" dirty="0" smtClean="0"/>
              <a:t>system</a:t>
            </a:r>
            <a:endParaRPr lang="en-GB" dirty="0"/>
          </a:p>
          <a:p>
            <a:r>
              <a:rPr lang="en-GB" dirty="0"/>
              <a:t>Major Elements </a:t>
            </a:r>
            <a:r>
              <a:rPr lang="en-GB" dirty="0" smtClean="0"/>
              <a:t>&amp; Minor Elements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Write down </a:t>
            </a:r>
            <a:r>
              <a:rPr lang="en-GB" dirty="0"/>
              <a:t>the 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four major </a:t>
            </a:r>
            <a:r>
              <a:rPr lang="en-GB" dirty="0" smtClean="0"/>
              <a:t>and three minor elements.</a:t>
            </a:r>
          </a:p>
        </p:txBody>
      </p:sp>
    </p:spTree>
    <p:extLst>
      <p:ext uri="{BB962C8B-B14F-4D97-AF65-F5344CB8AC3E}">
        <p14:creationId xmlns:p14="http://schemas.microsoft.com/office/powerpoint/2010/main" val="64897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Major</a:t>
            </a:r>
          </a:p>
          <a:p>
            <a:pPr lvl="1"/>
            <a:r>
              <a:rPr lang="en-GB" dirty="0" smtClean="0"/>
              <a:t>Abstraction</a:t>
            </a:r>
            <a:endParaRPr lang="en-GB" dirty="0"/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Modularity</a:t>
            </a:r>
          </a:p>
          <a:p>
            <a:pPr lvl="1"/>
            <a:r>
              <a:rPr lang="en-GB" dirty="0" smtClean="0"/>
              <a:t>Hierarchy</a:t>
            </a:r>
          </a:p>
          <a:p>
            <a:r>
              <a:rPr lang="en-GB" dirty="0" smtClean="0"/>
              <a:t>Minor</a:t>
            </a:r>
          </a:p>
          <a:p>
            <a:pPr lvl="1"/>
            <a:r>
              <a:rPr lang="en-GB" dirty="0"/>
              <a:t>Typing</a:t>
            </a:r>
          </a:p>
          <a:p>
            <a:pPr lvl="1"/>
            <a:r>
              <a:rPr lang="en-GB" dirty="0"/>
              <a:t>Concurrency</a:t>
            </a:r>
          </a:p>
          <a:p>
            <a:pPr lvl="1"/>
            <a:r>
              <a:rPr lang="en-GB" dirty="0"/>
              <a:t>Persistence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56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types </a:t>
            </a:r>
            <a:r>
              <a:rPr lang="en-GB" dirty="0"/>
              <a:t>of typing are </a:t>
            </a:r>
            <a:r>
              <a:rPr lang="en-GB" dirty="0" smtClean="0"/>
              <a:t>− write them down and explain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542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Strong Typing − Here, the operation on an object is checked at the time of compilation, as in the programming language </a:t>
            </a:r>
            <a:r>
              <a:rPr lang="en-GB" dirty="0" smtClean="0"/>
              <a:t>Eiffel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Weak Typing − Here, messages may be sent to any class. The operation is checked only at the time of execution, as in the programming language </a:t>
            </a:r>
            <a:r>
              <a:rPr lang="en-GB" dirty="0" smtClean="0"/>
              <a:t>Smalltalk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56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five phases of the XP lifecycle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21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Exploration</a:t>
            </a:r>
            <a:r>
              <a:rPr lang="en-US" dirty="0"/>
              <a:t>: Determine feasibility, understand key “stories” for the first release,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Planning</a:t>
            </a:r>
            <a:r>
              <a:rPr lang="en-US" dirty="0"/>
              <a:t>: Agree on the date and stories for the first release </a:t>
            </a:r>
          </a:p>
          <a:p>
            <a:pPr marL="514350" indent="-514350">
              <a:buAutoNum type="arabicPeriod"/>
            </a:pPr>
            <a:r>
              <a:rPr lang="en-US" i="1" dirty="0"/>
              <a:t>Iterations to release</a:t>
            </a:r>
            <a:r>
              <a:rPr lang="en-US" dirty="0"/>
              <a:t>: Implement and test selected stories in a series of iterations. Refine the iteration plan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Productionizing</a:t>
            </a:r>
            <a:r>
              <a:rPr lang="en-US" dirty="0"/>
              <a:t>: Prepare supporting materials (documentation, training, marketing), and deploy the operational system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: Fix and enhance the deployed system </a:t>
            </a:r>
          </a:p>
        </p:txBody>
      </p:sp>
    </p:spTree>
    <p:extLst>
      <p:ext uri="{BB962C8B-B14F-4D97-AF65-F5344CB8AC3E}">
        <p14:creationId xmlns:p14="http://schemas.microsoft.com/office/powerpoint/2010/main" val="70815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the advantages and disadvantages of the Spiral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4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87510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696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advantages and disadvantages of the V-Shaped </a:t>
            </a:r>
            <a:r>
              <a:rPr lang="en-GB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47694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697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0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</a:t>
            </a:r>
          </a:p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Deadline for final group project submission?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13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Also deadline for </a:t>
            </a:r>
            <a:r>
              <a:rPr lang="en-GB" smtClean="0"/>
              <a:t>online quizzes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88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Online Ticket Reservation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steps you’d </a:t>
            </a:r>
            <a:r>
              <a:rPr lang="en-GB" dirty="0"/>
              <a:t>go through </a:t>
            </a:r>
            <a:r>
              <a:rPr lang="en-GB" dirty="0" smtClean="0"/>
              <a:t>for a Online Ticket Reservation System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(5 Minutes)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16747"/>
            <a:ext cx="7772400" cy="1143000"/>
          </a:xfrm>
        </p:spPr>
        <p:txBody>
          <a:bodyPr/>
          <a:lstStyle/>
          <a:p>
            <a:r>
              <a:rPr lang="en-GB" dirty="0" smtClean="0"/>
              <a:t>Example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60" y="1219200"/>
            <a:ext cx="7772400" cy="5486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Step 1</a:t>
            </a:r>
          </a:p>
          <a:p>
            <a:r>
              <a:rPr lang="en-GB" dirty="0"/>
              <a:t>- Before entering the system, users have to login</a:t>
            </a:r>
          </a:p>
          <a:p>
            <a:r>
              <a:rPr lang="en-GB" dirty="0"/>
              <a:t>- Get the username and password from existing users.</a:t>
            </a:r>
          </a:p>
          <a:p>
            <a:r>
              <a:rPr lang="en-GB" dirty="0"/>
              <a:t>- Give new users the option to sign up.</a:t>
            </a:r>
          </a:p>
          <a:p>
            <a:r>
              <a:rPr lang="en-GB" dirty="0"/>
              <a:t>Step 2</a:t>
            </a:r>
          </a:p>
          <a:p>
            <a:r>
              <a:rPr lang="en-GB" dirty="0"/>
              <a:t>- Get the source and destination.</a:t>
            </a:r>
          </a:p>
          <a:p>
            <a:r>
              <a:rPr lang="en-GB" dirty="0"/>
              <a:t>- Provide a dropdown box for the date.</a:t>
            </a:r>
          </a:p>
          <a:p>
            <a:r>
              <a:rPr lang="en-GB" dirty="0"/>
              <a:t>- Check availability of tickets.</a:t>
            </a:r>
          </a:p>
          <a:p>
            <a:r>
              <a:rPr lang="en-GB" dirty="0"/>
              <a:t>Step 3</a:t>
            </a:r>
          </a:p>
          <a:p>
            <a:r>
              <a:rPr lang="en-GB" dirty="0"/>
              <a:t>- If tickets are available, get the number of passengers.</a:t>
            </a:r>
          </a:p>
          <a:p>
            <a:r>
              <a:rPr lang="en-GB" dirty="0"/>
              <a:t>- Get the name and age of all passengers.</a:t>
            </a:r>
          </a:p>
          <a:p>
            <a:r>
              <a:rPr lang="en-GB" dirty="0"/>
              <a:t>- If tickets are not available, reschedule.</a:t>
            </a:r>
          </a:p>
          <a:p>
            <a:r>
              <a:rPr lang="en-GB" dirty="0"/>
              <a:t>Step 4</a:t>
            </a:r>
          </a:p>
          <a:p>
            <a:r>
              <a:rPr lang="en-GB" dirty="0"/>
              <a:t>- Print the cost of the tickets.</a:t>
            </a:r>
          </a:p>
          <a:p>
            <a:r>
              <a:rPr lang="en-GB" dirty="0"/>
              <a:t>- Get the payment details from the user.</a:t>
            </a:r>
          </a:p>
          <a:p>
            <a:r>
              <a:rPr lang="en-GB" dirty="0"/>
              <a:t>- Confirm the details and the ticket.</a:t>
            </a:r>
          </a:p>
          <a:p>
            <a:r>
              <a:rPr lang="en-GB" dirty="0"/>
              <a:t>- Display confirmed ticket to the user</a:t>
            </a:r>
          </a:p>
        </p:txBody>
      </p:sp>
    </p:spTree>
    <p:extLst>
      <p:ext uri="{BB962C8B-B14F-4D97-AF65-F5344CB8AC3E}">
        <p14:creationId xmlns:p14="http://schemas.microsoft.com/office/powerpoint/2010/main" val="12861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your steps, draw an Activity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361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930</Words>
  <Application>Microsoft Office PowerPoint</Application>
  <PresentationFormat>On-screen Show (4:3)</PresentationFormat>
  <Paragraphs>184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Exercise</vt:lpstr>
      <vt:lpstr>Example Steps</vt:lpstr>
      <vt:lpstr>Exercise</vt:lpstr>
      <vt:lpstr>Activity Diagram</vt:lpstr>
      <vt:lpstr>Exercise</vt:lpstr>
      <vt:lpstr>Class Diagram</vt:lpstr>
      <vt:lpstr>Exercise</vt:lpstr>
      <vt:lpstr>Use Case Diagram</vt:lpstr>
      <vt:lpstr>Exercise</vt:lpstr>
      <vt:lpstr>Sequence Diagram</vt:lpstr>
      <vt:lpstr>Exercise</vt:lpstr>
      <vt:lpstr>Collaboration Diagram</vt:lpstr>
      <vt:lpstr>Exercise</vt:lpstr>
      <vt:lpstr>State Chart Diagram</vt:lpstr>
      <vt:lpstr>Exercise</vt:lpstr>
      <vt:lpstr>Component Diagram</vt:lpstr>
      <vt:lpstr>Exercise</vt:lpstr>
      <vt:lpstr>Deployment Diagram</vt:lpstr>
      <vt:lpstr>Question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Discussion</vt:lpstr>
      <vt:lpstr>Summary</vt:lpstr>
      <vt:lpstr>This Week</vt:lpstr>
      <vt:lpstr>Question</vt:lpstr>
      <vt:lpstr>Answer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177</cp:revision>
  <dcterms:created xsi:type="dcterms:W3CDTF">1601-01-01T00:00:00Z</dcterms:created>
  <dcterms:modified xsi:type="dcterms:W3CDTF">2017-12-19T13:13:22Z</dcterms:modified>
</cp:coreProperties>
</file>