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57" r:id="rId4"/>
    <p:sldId id="274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0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C331D1-262C-4AFC-AEB5-0274D0CD3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5374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9124B8-78F2-45ED-9D84-5B6A5030BD13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8511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10BE9B9-1E29-4D60-8E98-352FDCDB4ED4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337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78532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ADB25C-1BB6-4F1C-B5CF-3DE9A81C897D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48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03582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9E58F4-0EBB-4FDD-A20E-5A3015138469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58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93695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22194F-0DE1-4F10-ABB6-C66B5239FA26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68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94099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0868AE-190A-4802-8BCD-10028575FDD1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378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45369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68805EE-EFA9-4822-91D1-272E93BF294E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389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5646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C92798-B8E1-40B3-999D-1168DB77F66E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256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06177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014E97-DAF6-4D68-8E58-2C36A263E26A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66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27569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B3F266-A490-4E63-8355-24B9F90859DB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76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4565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EDDCC1-B905-46EC-AF05-4F19AE150659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5201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8FF122-BC93-4C27-93B5-A2C30E842B53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96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64031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AAD529-FB7F-4D8D-8360-948EDA121AE5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307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26785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7BDCBE-AB33-4EA9-96E5-F14C87E8F4AB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317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14107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20F06C-123D-42B4-975B-195B7C4E9BE3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327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3485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92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76EC077-97A8-4F36-92EC-DDA8D258CDC8}" type="datetime1">
              <a:rPr lang="en-US" altLang="en-US"/>
              <a:pPr>
                <a:defRPr/>
              </a:pPr>
              <a:t>11/19/2017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B036B015-E6C6-42C1-AC71-506AF56AA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16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094C6B3-FF8C-4923-B555-41263FC02075}" type="datetime1">
              <a:rPr lang="en-US" altLang="en-US"/>
              <a:pPr>
                <a:defRPr/>
              </a:pPr>
              <a:t>11/19/2017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A59C2AC2-8A73-4EED-9C14-56BC95207D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633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10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453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83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2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7BA756F-C8A2-4D80-AFDF-940AAEA23FA6}" type="datetime1">
              <a:rPr lang="en-US" altLang="en-US"/>
              <a:pPr>
                <a:defRPr/>
              </a:pPr>
              <a:t>11/19/2017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C9AC516D-8EE9-4B97-A890-3C8FF1422B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787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34483E4-3015-497B-B6F0-09E9F5076B1C}" type="datetime1">
              <a:rPr lang="en-US" altLang="en-US"/>
              <a:pPr>
                <a:defRPr/>
              </a:pPr>
              <a:t>11/19/2017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5C7F0718-4961-4C48-81B8-781E12C582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58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9A60BD2-FC1A-4A74-B6E3-23AF6D957359}" type="datetime1">
              <a:rPr lang="en-US" altLang="en-US"/>
              <a:pPr>
                <a:defRPr/>
              </a:pPr>
              <a:t>11/19/2017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DE9D672C-122C-48B7-97FF-471C1415E7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044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F0A7C37-14BB-43C9-A9D8-CB6CFE6F6C0A}" type="datetime1">
              <a:rPr lang="en-US" altLang="en-US"/>
              <a:pPr>
                <a:defRPr/>
              </a:pPr>
              <a:t>11/19/2017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FC45C83-4288-4A33-8E80-BAFB51EEC5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6000">
                <a:solidFill>
                  <a:srgbClr val="000000"/>
                </a:solidFill>
                <a:latin typeface="Arial" panose="020B0604020202020204" pitchFamily="34" charset="0"/>
              </a:rPr>
              <a:t>Introduction to Javascript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Web Authoring and Design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124200" y="4572000"/>
            <a:ext cx="2746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Benjamin Kenwright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549275"/>
            <a:ext cx="4705350" cy="603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32238" y="182563"/>
            <a:ext cx="4754562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Confirm Dialog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5029200"/>
            <a:ext cx="3924300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549275"/>
            <a:ext cx="4414838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51325" y="274638"/>
            <a:ext cx="4708525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Prompt Box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4699000"/>
            <a:ext cx="4389437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Javascript Popup Window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646238"/>
            <a:ext cx="4664075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022725"/>
            <a:ext cx="6611938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Parameters New Window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828800"/>
            <a:ext cx="8432800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88" y="5121275"/>
            <a:ext cx="2047875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This Week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Review Slides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Read Associated Chapters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Weekly Tasks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GB" altLang="en-US" sz="2800">
                <a:solidFill>
                  <a:srgbClr val="000000"/>
                </a:solidFill>
                <a:latin typeface="Arial" panose="020B0604020202020204" pitchFamily="34" charset="0"/>
              </a:rPr>
              <a:t>Update GitHub Account/Webpage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200" b="1" u="sng">
                <a:solidFill>
                  <a:srgbClr val="000000"/>
                </a:solidFill>
                <a:latin typeface="Arial" panose="020B0604020202020204" pitchFamily="34" charset="0"/>
              </a:rPr>
              <a:t>Online Quizzes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Overview of Javascript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Basic Formatting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GB" altLang="en-US" sz="2800">
                <a:solidFill>
                  <a:srgbClr val="000000"/>
                </a:solidFill>
                <a:latin typeface="Arial" panose="020B0604020202020204" pitchFamily="34" charset="0"/>
              </a:rPr>
              <a:t>Script, Functions, ...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Altering webpage operation (through Javascript)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Hands-On/Practical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Questions/Discussion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953000"/>
            <a:ext cx="77724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Implement a </a:t>
            </a:r>
            <a:r>
              <a:rPr lang="en-US" dirty="0" err="1" smtClean="0"/>
              <a:t>Pinterest</a:t>
            </a:r>
            <a:r>
              <a:rPr lang="en-US" dirty="0" smtClean="0"/>
              <a:t> type website that uses cards for everything, including navigation, to help users move through the site. It’s one of the most effective outlines employing card-style design out there. Users of all ages seem to figure it out with ease.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250419"/>
            <a:ext cx="6019800" cy="3473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Modern Web Development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2"/>
          <a:stretch>
            <a:fillRect/>
          </a:stretch>
        </p:blipFill>
        <p:spPr bwMode="auto">
          <a:xfrm>
            <a:off x="2133600" y="1819275"/>
            <a:ext cx="47625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Revision Week</a:t>
            </a:r>
          </a:p>
          <a:p>
            <a:r>
              <a:rPr lang="en-GB" dirty="0" smtClean="0"/>
              <a:t>No Lectures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79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Review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What 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is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Examples/Syntax</a:t>
            </a: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Review/Discussion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zjnu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42EC-FAB6-4534-B736-6CA51D2E2736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"/>
            <a:ext cx="6153236" cy="652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381000"/>
            <a:ext cx="305199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3733800"/>
            <a:ext cx="329800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981200" y="57912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E62D33"/>
                </a:solidFill>
              </a:rPr>
              <a:t>Print out/or copy out your answers and bring them with you </a:t>
            </a:r>
            <a:r>
              <a:rPr lang="en-US" sz="1800" b="1" smtClean="0">
                <a:solidFill>
                  <a:srgbClr val="E62D33"/>
                </a:solidFill>
              </a:rPr>
              <a:t>for </a:t>
            </a:r>
            <a:r>
              <a:rPr lang="en-US" sz="1800" b="1" smtClean="0">
                <a:solidFill>
                  <a:srgbClr val="E62D33"/>
                </a:solidFill>
              </a:rPr>
              <a:t>this </a:t>
            </a:r>
            <a:r>
              <a:rPr lang="en-US" sz="1800" b="1" dirty="0" smtClean="0">
                <a:solidFill>
                  <a:srgbClr val="E62D33"/>
                </a:solidFill>
              </a:rPr>
              <a:t>lesson</a:t>
            </a:r>
            <a:endParaRPr lang="en-US" sz="1800" b="1" dirty="0">
              <a:solidFill>
                <a:srgbClr val="E62D33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533400" y="76200"/>
            <a:ext cx="4038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Solutions Puzzle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43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Review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Javascript between the tags 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mtClean="0"/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&lt; script &gt; 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     ... 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&lt; /script &gt;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Review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Simple Javascript Example</a:t>
            </a:r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3108325"/>
            <a:ext cx="7275513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Popup boxes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JavaScript introduced three dialog boxes that work well enough for alerting, confirming and prompting for values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14800"/>
            <a:ext cx="2606675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Alert Boxes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These dialog boxes are helpful to raise and alert, or to get confirmation on any type of input from the user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3778250"/>
            <a:ext cx="5356225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5761038"/>
            <a:ext cx="35893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Button Triggers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836738"/>
            <a:ext cx="4811713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4297363"/>
            <a:ext cx="56864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</TotalTime>
  <Words>216</Words>
  <Application>Microsoft Office PowerPoint</Application>
  <PresentationFormat>On-screen Show (4:3)</PresentationFormat>
  <Paragraphs>64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Times New Roman</vt:lpstr>
      <vt:lpstr>Wingdings 3</vt:lpstr>
      <vt:lpstr>Default Design</vt:lpstr>
      <vt:lpstr>PowerPoint Presentation</vt:lpstr>
      <vt:lpstr>Next Week</vt:lpstr>
      <vt:lpstr>PowerPoint Presentation</vt:lpstr>
      <vt:lpstr>PowerPoint Presentation</vt:lpstr>
      <vt:lpstr>Review</vt:lpstr>
      <vt:lpstr>Review</vt:lpstr>
      <vt:lpstr>Popup boxes</vt:lpstr>
      <vt:lpstr>Alert Boxes</vt:lpstr>
      <vt:lpstr>Button Triggers</vt:lpstr>
      <vt:lpstr>Confirm Dialog</vt:lpstr>
      <vt:lpstr>Prompt Box</vt:lpstr>
      <vt:lpstr>Javascript Popup Window</vt:lpstr>
      <vt:lpstr>Parameters New Window</vt:lpstr>
      <vt:lpstr>PowerPoint Presentation</vt:lpstr>
      <vt:lpstr>PowerPoint Presentation</vt:lpstr>
      <vt:lpstr>PowerPoint Presentation</vt:lpstr>
      <vt:lpstr>Challenge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258</cp:revision>
  <dcterms:created xsi:type="dcterms:W3CDTF">1601-01-01T00:00:00Z</dcterms:created>
  <dcterms:modified xsi:type="dcterms:W3CDTF">2017-11-19T09:12:25Z</dcterms:modified>
</cp:coreProperties>
</file>