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3" r:id="rId3"/>
    <p:sldId id="257" r:id="rId4"/>
    <p:sldId id="274" r:id="rId5"/>
    <p:sldId id="276" r:id="rId6"/>
    <p:sldId id="297" r:id="rId7"/>
    <p:sldId id="298" r:id="rId8"/>
    <p:sldId id="277" r:id="rId9"/>
    <p:sldId id="292" r:id="rId10"/>
    <p:sldId id="293" r:id="rId11"/>
    <p:sldId id="294" r:id="rId12"/>
    <p:sldId id="296" r:id="rId13"/>
    <p:sldId id="258" r:id="rId14"/>
    <p:sldId id="259" r:id="rId15"/>
    <p:sldId id="278" r:id="rId16"/>
    <p:sldId id="279" r:id="rId17"/>
    <p:sldId id="290" r:id="rId18"/>
    <p:sldId id="291" r:id="rId19"/>
    <p:sldId id="260" r:id="rId20"/>
    <p:sldId id="261" r:id="rId21"/>
    <p:sldId id="262" r:id="rId22"/>
    <p:sldId id="263" r:id="rId23"/>
    <p:sldId id="288" r:id="rId24"/>
    <p:sldId id="289" r:id="rId25"/>
    <p:sldId id="264" r:id="rId26"/>
    <p:sldId id="265" r:id="rId27"/>
    <p:sldId id="266" r:id="rId28"/>
    <p:sldId id="286" r:id="rId29"/>
    <p:sldId id="287" r:id="rId30"/>
    <p:sldId id="284" r:id="rId31"/>
    <p:sldId id="285" r:id="rId32"/>
    <p:sldId id="282" r:id="rId33"/>
    <p:sldId id="283" r:id="rId34"/>
    <p:sldId id="280" r:id="rId35"/>
    <p:sldId id="281" r:id="rId36"/>
    <p:sldId id="268" r:id="rId37"/>
    <p:sldId id="267" r:id="rId38"/>
    <p:sldId id="275" r:id="rId39"/>
    <p:sldId id="269" r:id="rId40"/>
    <p:sldId id="271" r:id="rId41"/>
    <p:sldId id="27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331D1-262C-4AFC-AEB5-0274D0CD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9537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124B8-78F2-45ED-9D84-5B6A5030BD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851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BDCBE-AB33-4EA9-96E5-F14C87E8F4AB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141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0F06C-123D-42B4-975B-195B7C4E9B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3485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BE9B9-1E29-4D60-8E98-352FDCDB4ED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7853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DB25C-1BB6-4F1C-B5CF-3DE9A81C897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0358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2194F-0DE1-4F10-ABB6-C66B5239FA26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94099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E58F4-0EBB-4FDD-A20E-5A301513846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9369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868AE-190A-4802-8BCD-10028575FDD1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145369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805EE-EFA9-4822-91D1-272E93BF294E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564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92798-B8E1-40B3-999D-1168DB77F66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061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817" indent="-28569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796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9914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034" indent="-22856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152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271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389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507" indent="-2285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83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BB1084-0B8C-4C7E-BAF8-56E299BD1CB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6721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014E97-DAF6-4D68-8E58-2C36A263E26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275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3F266-A490-4E63-8355-24B9F90859D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456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DDCC1-B905-46EC-AF05-4F19AE15065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9520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FF122-BC93-4C27-93B5-A2C30E842B5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96403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AD529-FB7F-4D8D-8360-948EDA121AE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2678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949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6EC077-97A8-4F36-92EC-DDA8D258CDC8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036B015-E6C6-42C1-AC71-506AF56AA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411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94C6B3-FF8C-4923-B555-41263FC02075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59C2AC2-8A73-4EED-9C14-56BC95207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66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251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945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988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822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7BA756F-C8A2-4D80-AFDF-940AAEA23FA6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AC516D-8EE9-4B97-A890-3C8FF1422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278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483E4-3015-497B-B6F0-09E9F5076B1C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C7F0718-4961-4C48-81B8-781E12C58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385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A60BD2-FC1A-4A74-B6E3-23AF6D957359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E9D672C-122C-48B7-97FF-471C1415E7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204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0A7C37-14BB-43C9-A9D8-CB6CFE6F6C0A}" type="datetime1">
              <a:rPr lang="en-US" altLang="en-US"/>
              <a:pPr>
                <a:defRPr/>
              </a:pPr>
              <a:t>11/22/2017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C45C83-4288-4A33-8E80-BAFB51EEC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1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Introduction to Javascript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71800"/>
            <a:ext cx="564194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HTML/CSS to create an </a:t>
            </a:r>
            <a:r>
              <a:rPr lang="en-US" altLang="en-US" dirty="0" smtClean="0"/>
              <a:t>image hover text overlay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8862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3867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Bent Arrow 6"/>
          <p:cNvSpPr/>
          <p:nvPr/>
        </p:nvSpPr>
        <p:spPr>
          <a:xfrm rot="5215650">
            <a:off x="4591983" y="3673390"/>
            <a:ext cx="7620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altLang="en-US" dirty="0" smtClean="0"/>
              <a:t>Answer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9225" cy="4111625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08175"/>
            <a:ext cx="4124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981200"/>
            <a:ext cx="40100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between the tags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script &gt;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     ...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/script 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Simple Javascript Example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108325"/>
            <a:ext cx="727551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HTML/JS 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200400"/>
            <a:ext cx="29825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case-sensitive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24719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657600"/>
            <a:ext cx="2743200" cy="238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HTML/JS do?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24200"/>
            <a:ext cx="60429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Popup, select OK, background changes to green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Popup boxes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introduced three dialog boxes that work well enough for alerting, confirming and prompting for values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606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Week</a:t>
            </a:r>
          </a:p>
          <a:p>
            <a:r>
              <a:rPr lang="en-GB" dirty="0" smtClean="0"/>
              <a:t>No Lectures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4779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Alert Boxes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These dialog boxes are helpful to raise and alert, or to get confirmation on any type of input from the user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778250"/>
            <a:ext cx="53562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61038"/>
            <a:ext cx="3589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Button Triggers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36738"/>
            <a:ext cx="48117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297363"/>
            <a:ext cx="5686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49275"/>
            <a:ext cx="47053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2238" y="182563"/>
            <a:ext cx="475456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Confirm Dialog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029200"/>
            <a:ext cx="39243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declare a function in </a:t>
            </a:r>
            <a:r>
              <a:rPr lang="en-US" dirty="0" err="1" smtClean="0"/>
              <a:t>Javasscript</a:t>
            </a:r>
            <a:r>
              <a:rPr lang="en-US" dirty="0" smtClean="0"/>
              <a:t>?  Write down an example HTML/JS program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549275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51325" y="274638"/>
            <a:ext cx="4708525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Prompt Box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6990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Popup Window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646238"/>
            <a:ext cx="46640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022725"/>
            <a:ext cx="66119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Parameters New Window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121275"/>
            <a:ext cx="20478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Javascript</a:t>
            </a:r>
            <a:r>
              <a:rPr lang="en-US" dirty="0" smtClean="0"/>
              <a:t> function which when called will open a new window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Examples/Syntax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declare a variable in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 keyword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e.g., </a:t>
            </a:r>
            <a:r>
              <a:rPr lang="en-US" dirty="0" err="1" smtClean="0"/>
              <a:t>var</a:t>
            </a:r>
            <a:r>
              <a:rPr lang="en-US" dirty="0" smtClean="0"/>
              <a:t> value = 0;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HTML/JS example, which as:</a:t>
            </a:r>
          </a:p>
          <a:p>
            <a:pPr>
              <a:buNone/>
            </a:pPr>
            <a:r>
              <a:rPr lang="en-US" dirty="0" smtClean="0"/>
              <a:t>   1. Function</a:t>
            </a:r>
          </a:p>
          <a:p>
            <a:pPr>
              <a:buNone/>
            </a:pPr>
            <a:r>
              <a:rPr lang="en-US" dirty="0" smtClean="0"/>
              <a:t>   2. For loop</a:t>
            </a:r>
          </a:p>
          <a:p>
            <a:pPr>
              <a:buNone/>
            </a:pPr>
            <a:r>
              <a:rPr lang="en-US" dirty="0" smtClean="0"/>
              <a:t>   3. Confirm dialog</a:t>
            </a:r>
          </a:p>
          <a:p>
            <a:pPr>
              <a:buNone/>
            </a:pPr>
            <a:r>
              <a:rPr lang="en-US" dirty="0" smtClean="0"/>
              <a:t>   4. Triggered from the HTML </a:t>
            </a:r>
          </a:p>
          <a:p>
            <a:pPr>
              <a:buNone/>
            </a:pPr>
            <a:r>
              <a:rPr lang="en-US" dirty="0" smtClean="0"/>
              <a:t>       (e.g., when you click ‘go’)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39052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286000"/>
            <a:ext cx="1276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276600"/>
            <a:ext cx="411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ircular Arrow 6"/>
          <p:cNvSpPr/>
          <p:nvPr/>
        </p:nvSpPr>
        <p:spPr>
          <a:xfrm>
            <a:off x="5105400" y="2362200"/>
            <a:ext cx="1295400" cy="1371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91738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HTML/JS script that shows a popup dialog asking you to enter a string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Basic Formatting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Script, Functions, ...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Altering webpage operation (through Javascript)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*No Lecture Next Week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Revision Week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 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en-GB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Account/Webpage</a:t>
            </a:r>
          </a:p>
          <a:p>
            <a:pPr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Crossword</a:t>
            </a:r>
            <a:endParaRPr lang="en-GB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0718-4961-4C48-81B8-781E12C582DB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48577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66800"/>
            <a:ext cx="3810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886200"/>
            <a:ext cx="3867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22860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Crossword Puzzle Solve for Next Lesson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867400"/>
            <a:ext cx="4607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Print out the crossword with your solutions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and bring along to the next Lesson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42EC-FAB6-4534-B736-6CA51D2E273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6153236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81000"/>
            <a:ext cx="30519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733800"/>
            <a:ext cx="32980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09800" y="5867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Brought a copy with your answers to this 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533400" y="76200"/>
            <a:ext cx="4038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Puzzle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Pinterest</a:t>
            </a:r>
            <a:r>
              <a:rPr lang="en-US" dirty="0" smtClean="0"/>
              <a:t> type website that uses cards for everything, including navigation, to help users move through the site. It’s one of the most effective outlines employing card-style design out there. Users of all ages seem to figure it out with ease.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50419"/>
            <a:ext cx="6019800" cy="34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Modern Web Development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802"/>
          <a:stretch>
            <a:fillRect/>
          </a:stretch>
        </p:blipFill>
        <p:spPr bwMode="auto">
          <a:xfrm>
            <a:off x="2133600" y="1819275"/>
            <a:ext cx="4762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6200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CSS to display the following website design:</a:t>
            </a:r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472521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terms in CSS for the selector syntax: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86200"/>
            <a:ext cx="60388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81600" y="35052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45720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57200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3400" y="2209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Selector Syntax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7119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Answer</a:t>
            </a:r>
            <a:endParaRPr lang="en-GB" alt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position:relative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width:auto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navAlpha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21336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navBeta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Three Columns  Flanking Menu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HTML/CSS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76600"/>
            <a:ext cx="445650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459</Words>
  <Application>Microsoft Office PowerPoint</Application>
  <PresentationFormat>On-screen Show (4:3)</PresentationFormat>
  <Paragraphs>153</Paragraphs>
  <Slides>41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Slide 1</vt:lpstr>
      <vt:lpstr>Next Week</vt:lpstr>
      <vt:lpstr>Slide 3</vt:lpstr>
      <vt:lpstr>Slide 4</vt:lpstr>
      <vt:lpstr>Activity</vt:lpstr>
      <vt:lpstr>Question</vt:lpstr>
      <vt:lpstr>Answer</vt:lpstr>
      <vt:lpstr>Slide 8</vt:lpstr>
      <vt:lpstr>Question</vt:lpstr>
      <vt:lpstr>Answer</vt:lpstr>
      <vt:lpstr>Question</vt:lpstr>
      <vt:lpstr>Answer</vt:lpstr>
      <vt:lpstr>Review</vt:lpstr>
      <vt:lpstr>Review</vt:lpstr>
      <vt:lpstr>Question</vt:lpstr>
      <vt:lpstr>Answer</vt:lpstr>
      <vt:lpstr>Question</vt:lpstr>
      <vt:lpstr>Answer</vt:lpstr>
      <vt:lpstr>Popup boxes</vt:lpstr>
      <vt:lpstr>Alert Boxes</vt:lpstr>
      <vt:lpstr>Button Triggers</vt:lpstr>
      <vt:lpstr>Confirm Dialog</vt:lpstr>
      <vt:lpstr>Question</vt:lpstr>
      <vt:lpstr>Answer</vt:lpstr>
      <vt:lpstr>Prompt Box</vt:lpstr>
      <vt:lpstr>Javascript Popup Window</vt:lpstr>
      <vt:lpstr>Parameters New Window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Slide 36</vt:lpstr>
      <vt:lpstr>Slide 37</vt:lpstr>
      <vt:lpstr>Slide 38</vt:lpstr>
      <vt:lpstr>Slide 39</vt:lpstr>
      <vt:lpstr>Challenge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285</cp:revision>
  <dcterms:created xsi:type="dcterms:W3CDTF">1601-01-01T00:00:00Z</dcterms:created>
  <dcterms:modified xsi:type="dcterms:W3CDTF">2017-11-22T05:39:01Z</dcterms:modified>
</cp:coreProperties>
</file>