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67" r:id="rId2"/>
    <p:sldId id="274" r:id="rId3"/>
    <p:sldId id="292" r:id="rId4"/>
    <p:sldId id="272" r:id="rId5"/>
    <p:sldId id="291" r:id="rId6"/>
    <p:sldId id="268" r:id="rId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B8BBBF"/>
    <a:srgbClr val="8BBABE"/>
    <a:srgbClr val="E62D33"/>
    <a:srgbClr val="394E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02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 smtClean="0"/>
              <a:t>Click to edit Master text styles</a:t>
            </a:r>
          </a:p>
          <a:p>
            <a:pPr lvl="1"/>
            <a:r>
              <a:rPr lang="en-US" altLang="en-US" noProof="0" smtClean="0"/>
              <a:t>Second level</a:t>
            </a:r>
          </a:p>
          <a:p>
            <a:pPr lvl="2"/>
            <a:r>
              <a:rPr lang="en-US" altLang="en-US" noProof="0" smtClean="0"/>
              <a:t>Third level</a:t>
            </a:r>
          </a:p>
          <a:p>
            <a:pPr lvl="3"/>
            <a:r>
              <a:rPr lang="en-US" altLang="en-US" noProof="0" smtClean="0"/>
              <a:t>Fourth level</a:t>
            </a:r>
          </a:p>
          <a:p>
            <a:pPr lvl="4"/>
            <a:r>
              <a:rPr lang="en-US" altLang="en-US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CA9AF28C-F9E8-45F9-862B-2D6A5FAAE51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3462576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6104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2EA40105-848C-4A7C-8903-F60374356E03}" type="datetime1">
              <a:rPr lang="en-US" altLang="en-US"/>
              <a:pPr>
                <a:defRPr/>
              </a:pPr>
              <a:t>10/28/2017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EDC67C0E-433C-48F7-8505-2BF13BD41B8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49012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18B6303B-CAFA-4370-A4E6-5939F0B18096}" type="datetime1">
              <a:rPr lang="en-US" altLang="en-US"/>
              <a:pPr>
                <a:defRPr/>
              </a:pPr>
              <a:t>10/28/2017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4F7894B9-A0B8-4778-8C47-FBC61F39C3A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50966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6794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38603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6881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3513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40F7EAE8-3FBB-4E52-A93B-1379909144F5}" type="datetime1">
              <a:rPr lang="en-US" altLang="en-US"/>
              <a:pPr>
                <a:defRPr/>
              </a:pPr>
              <a:t>10/28/2017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04234419-9985-45D5-92E9-518858D8AFD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18195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B03C5093-035C-4A87-8A79-EE4249CCBE0E}" type="datetime1">
              <a:rPr lang="en-US" altLang="en-US"/>
              <a:pPr>
                <a:defRPr/>
              </a:pPr>
              <a:t>10/28/2017</a:t>
            </a:fld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4B98D1FB-CA6F-4052-812F-2AF26B61C94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71497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26FC5330-334A-4302-99D9-927E15DC744D}" type="datetime1">
              <a:rPr lang="en-US" altLang="en-US"/>
              <a:pPr>
                <a:defRPr/>
              </a:pPr>
              <a:t>10/28/2017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EA223F01-6C47-4D29-A25B-F4CE07C0A27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30479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CD5A1034-7E52-4093-97C1-703A07EA57A6}" type="datetime1">
              <a:rPr lang="en-US" altLang="en-US"/>
              <a:pPr>
                <a:defRPr/>
              </a:pPr>
              <a:t>10/28/2017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F9E9BE80-A1AC-45FC-82A2-C28D6292152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77943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910" r:id="rId1"/>
    <p:sldLayoutId id="2147483911" r:id="rId2"/>
    <p:sldLayoutId id="2147483912" r:id="rId3"/>
    <p:sldLayoutId id="2147483913" r:id="rId4"/>
    <p:sldLayoutId id="2147483914" r:id="rId5"/>
    <p:sldLayoutId id="2147483915" r:id="rId6"/>
    <p:sldLayoutId id="2147483916" r:id="rId7"/>
    <p:sldLayoutId id="2147483917" r:id="rId8"/>
    <p:sldLayoutId id="2147483918" r:id="rId9"/>
    <p:sldLayoutId id="2147483919" r:id="rId10"/>
    <p:sldLayoutId id="2147483920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B8BBBF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B8BBBF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B8BBBF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B8BBBF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Blip>
          <a:blip r:embed="rId13"/>
        </a:buBlip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 3" panose="05040102010807070707" pitchFamily="18" charset="2"/>
        <a:buChar char="w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Notation Part 2</a:t>
            </a:r>
          </a:p>
        </p:txBody>
      </p:sp>
      <p:sp>
        <p:nvSpPr>
          <p:cNvPr id="9219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Object Orientated Analysis and Design</a:t>
            </a:r>
          </a:p>
        </p:txBody>
      </p:sp>
      <p:sp>
        <p:nvSpPr>
          <p:cNvPr id="9220" name="TextBox 1"/>
          <p:cNvSpPr txBox="1">
            <a:spLocks noChangeArrowheads="1"/>
          </p:cNvSpPr>
          <p:nvPr/>
        </p:nvSpPr>
        <p:spPr bwMode="auto">
          <a:xfrm>
            <a:off x="3186113" y="4795838"/>
            <a:ext cx="27717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 3" panose="05040102010807070707" pitchFamily="18" charset="2"/>
              <a:buChar char="w"/>
              <a:defRPr sz="28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2400">
                <a:solidFill>
                  <a:schemeClr val="bg2"/>
                </a:solidFill>
                <a:latin typeface="Times New Roman" panose="02020603050405020304" pitchFamily="18" charset="0"/>
              </a:rPr>
              <a:t>Benjamin Kenwright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Outline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7924800" cy="4572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Review</a:t>
            </a:r>
          </a:p>
          <a:p>
            <a:pPr eaLnBrk="1" hangingPunct="1"/>
            <a:r>
              <a:rPr lang="en-US" altLang="en-US" dirty="0" smtClean="0"/>
              <a:t>What </a:t>
            </a:r>
            <a:r>
              <a:rPr lang="en-US" altLang="en-US" dirty="0" smtClean="0"/>
              <a:t>do we mean by </a:t>
            </a:r>
            <a:r>
              <a:rPr lang="en-US" altLang="en-US" dirty="0" smtClean="0"/>
              <a:t>Notation and UML?</a:t>
            </a:r>
          </a:p>
          <a:p>
            <a:pPr eaLnBrk="1" hangingPunct="1"/>
            <a:r>
              <a:rPr lang="en-US" altLang="en-US" dirty="0" smtClean="0"/>
              <a:t>Types of UML View</a:t>
            </a:r>
            <a:endParaRPr lang="en-US" altLang="en-US" dirty="0" smtClean="0"/>
          </a:p>
          <a:p>
            <a:pPr eaLnBrk="1" hangingPunct="1"/>
            <a:r>
              <a:rPr lang="en-GB" b="1" dirty="0" err="1"/>
              <a:t>Behavior</a:t>
            </a:r>
            <a:r>
              <a:rPr lang="en-GB" b="1" dirty="0"/>
              <a:t> </a:t>
            </a:r>
            <a:r>
              <a:rPr lang="en-GB" b="1" dirty="0" smtClean="0"/>
              <a:t>diagrams</a:t>
            </a:r>
          </a:p>
          <a:p>
            <a:pPr eaLnBrk="1" hangingPunct="1"/>
            <a:r>
              <a:rPr lang="en-GB" dirty="0" smtClean="0"/>
              <a:t>Conclusion and Discussion</a:t>
            </a:r>
          </a:p>
          <a:p>
            <a:pPr eaLnBrk="1" hangingPunct="1"/>
            <a:r>
              <a:rPr lang="en-GB" dirty="0" smtClean="0"/>
              <a:t>Summary</a:t>
            </a:r>
            <a:endParaRPr lang="en-GB" dirty="0"/>
          </a:p>
          <a:p>
            <a:pPr eaLnBrk="1" hangingPunct="1"/>
            <a:endParaRPr lang="en-US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376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Summary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dirty="0" smtClean="0"/>
              <a:t>Clear idea of Notation in Object Orientated Analysis and </a:t>
            </a:r>
            <a:r>
              <a:rPr lang="en-GB" altLang="en-US" dirty="0" smtClean="0"/>
              <a:t>Design</a:t>
            </a:r>
          </a:p>
          <a:p>
            <a:r>
              <a:rPr lang="en-GB" altLang="en-US" dirty="0" smtClean="0"/>
              <a:t>Visualising System</a:t>
            </a:r>
          </a:p>
          <a:p>
            <a:r>
              <a:rPr lang="en-GB" altLang="en-US" dirty="0" smtClean="0"/>
              <a:t>UML Diagrams (Types)</a:t>
            </a:r>
          </a:p>
          <a:p>
            <a:r>
              <a:rPr lang="en-GB" b="1" dirty="0" err="1"/>
              <a:t>Behavior</a:t>
            </a:r>
            <a:r>
              <a:rPr lang="en-GB" b="1" dirty="0"/>
              <a:t> </a:t>
            </a:r>
            <a:r>
              <a:rPr lang="en-GB" b="1" dirty="0" smtClean="0"/>
              <a:t>Diagrams</a:t>
            </a:r>
            <a:endParaRPr lang="en-GB" altLang="en-US" dirty="0" smtClean="0"/>
          </a:p>
          <a:p>
            <a:endParaRPr lang="en-GB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This Week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dirty="0" smtClean="0"/>
              <a:t>Review Slides</a:t>
            </a:r>
          </a:p>
          <a:p>
            <a:r>
              <a:rPr lang="en-GB" altLang="en-US" dirty="0" smtClean="0"/>
              <a:t>Read Chapter </a:t>
            </a:r>
            <a:r>
              <a:rPr lang="en-GB" altLang="en-US" dirty="0" smtClean="0"/>
              <a:t>5 &amp; 6</a:t>
            </a:r>
          </a:p>
          <a:p>
            <a:r>
              <a:rPr lang="en-GB" altLang="en-US" dirty="0" smtClean="0"/>
              <a:t>Online Quizzes</a:t>
            </a:r>
          </a:p>
          <a:p>
            <a:r>
              <a:rPr lang="en-GB" altLang="en-US" dirty="0" smtClean="0"/>
              <a:t>Version Control (GitHub)</a:t>
            </a:r>
            <a:endParaRPr lang="en-GB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Questions/Discussion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GB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FF"/>
      </a:dk2>
      <a:lt2>
        <a:srgbClr val="FFFF00"/>
      </a:lt2>
      <a:accent1>
        <a:srgbClr val="FF9900"/>
      </a:accent1>
      <a:accent2>
        <a:srgbClr val="00FFFF"/>
      </a:accent2>
      <a:accent3>
        <a:srgbClr val="AAAAFF"/>
      </a:accent3>
      <a:accent4>
        <a:srgbClr val="DADADA"/>
      </a:accent4>
      <a:accent5>
        <a:srgbClr val="FFCAAA"/>
      </a:accent5>
      <a:accent6>
        <a:srgbClr val="00E7E7"/>
      </a:accent6>
      <a:hlink>
        <a:srgbClr val="FF0000"/>
      </a:hlink>
      <a:folHlink>
        <a:srgbClr val="969696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412</TotalTime>
  <Words>68</Words>
  <Application>Microsoft Office PowerPoint</Application>
  <PresentationFormat>On-screen Show (4:3)</PresentationFormat>
  <Paragraphs>21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Times New Roman</vt:lpstr>
      <vt:lpstr>Wingdings 3</vt:lpstr>
      <vt:lpstr>Default Design</vt:lpstr>
      <vt:lpstr>Notation Part 2</vt:lpstr>
      <vt:lpstr>Outline</vt:lpstr>
      <vt:lpstr>PowerPoint Presentation</vt:lpstr>
      <vt:lpstr>Summary</vt:lpstr>
      <vt:lpstr>This Week</vt:lpstr>
      <vt:lpstr>Questions/Discussion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Computer</cp:lastModifiedBy>
  <cp:revision>121</cp:revision>
  <dcterms:created xsi:type="dcterms:W3CDTF">1601-01-01T00:00:00Z</dcterms:created>
  <dcterms:modified xsi:type="dcterms:W3CDTF">2017-10-28T14:25:38Z</dcterms:modified>
</cp:coreProperties>
</file>