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57" r:id="rId4"/>
    <p:sldId id="274" r:id="rId5"/>
    <p:sldId id="299" r:id="rId6"/>
    <p:sldId id="300" r:id="rId7"/>
    <p:sldId id="301" r:id="rId8"/>
    <p:sldId id="302" r:id="rId9"/>
    <p:sldId id="276" r:id="rId10"/>
    <p:sldId id="297" r:id="rId11"/>
    <p:sldId id="298" r:id="rId12"/>
    <p:sldId id="277" r:id="rId13"/>
    <p:sldId id="292" r:id="rId14"/>
    <p:sldId id="293" r:id="rId15"/>
    <p:sldId id="294" r:id="rId16"/>
    <p:sldId id="296" r:id="rId17"/>
    <p:sldId id="258" r:id="rId18"/>
    <p:sldId id="259" r:id="rId19"/>
    <p:sldId id="278" r:id="rId20"/>
    <p:sldId id="279" r:id="rId21"/>
    <p:sldId id="290" r:id="rId22"/>
    <p:sldId id="291" r:id="rId23"/>
    <p:sldId id="260" r:id="rId24"/>
    <p:sldId id="261" r:id="rId25"/>
    <p:sldId id="262" r:id="rId26"/>
    <p:sldId id="263" r:id="rId27"/>
    <p:sldId id="288" r:id="rId28"/>
    <p:sldId id="289" r:id="rId29"/>
    <p:sldId id="264" r:id="rId30"/>
    <p:sldId id="265" r:id="rId31"/>
    <p:sldId id="266" r:id="rId32"/>
    <p:sldId id="286" r:id="rId33"/>
    <p:sldId id="287" r:id="rId34"/>
    <p:sldId id="284" r:id="rId35"/>
    <p:sldId id="285" r:id="rId36"/>
    <p:sldId id="282" r:id="rId37"/>
    <p:sldId id="283" r:id="rId38"/>
    <p:sldId id="280" r:id="rId39"/>
    <p:sldId id="281" r:id="rId40"/>
    <p:sldId id="268" r:id="rId41"/>
    <p:sldId id="267" r:id="rId42"/>
    <p:sldId id="275" r:id="rId43"/>
    <p:sldId id="269" r:id="rId44"/>
    <p:sldId id="271" r:id="rId45"/>
    <p:sldId id="27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141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3485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853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0358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9409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9369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4536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17" indent="-28569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796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91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03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152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271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389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507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B1084-0B8C-4C7E-BAF8-56E299BD1CB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672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275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456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520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6403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267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terms in CSS for the selector syntax: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6038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35052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2209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Selector Syntax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7119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 Flanking 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HTML/CSS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445650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71800"/>
            <a:ext cx="564194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HTML/CSS to create an </a:t>
            </a:r>
            <a:r>
              <a:rPr lang="en-US" altLang="en-US" dirty="0" smtClean="0"/>
              <a:t>image hover text overlay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3867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Bent Arrow 6"/>
          <p:cNvSpPr/>
          <p:nvPr/>
        </p:nvSpPr>
        <p:spPr>
          <a:xfrm rot="5215650">
            <a:off x="4591983" y="3673390"/>
            <a:ext cx="7620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altLang="en-US" dirty="0" smtClean="0"/>
              <a:t>Answer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08175"/>
            <a:ext cx="4124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981200"/>
            <a:ext cx="40100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00400"/>
            <a:ext cx="29825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dirty="0" smtClean="0"/>
              <a:t>No Lectures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779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case-sensitive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24719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657600"/>
            <a:ext cx="2743200" cy="238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do?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60429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Popup, select OK, background changes to green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function in </a:t>
            </a:r>
            <a:r>
              <a:rPr lang="en-US" dirty="0" err="1" smtClean="0"/>
              <a:t>Javasscript</a:t>
            </a:r>
            <a:r>
              <a:rPr lang="en-US" dirty="0" smtClean="0"/>
              <a:t>?  Write down an example HTML/JS program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Examples/Syntax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Javascript</a:t>
            </a:r>
            <a:r>
              <a:rPr lang="en-US" dirty="0" smtClean="0"/>
              <a:t> function which when called will open a new window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variable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keyword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e.g., </a:t>
            </a:r>
            <a:r>
              <a:rPr lang="en-US" dirty="0" err="1" smtClean="0"/>
              <a:t>var</a:t>
            </a:r>
            <a:r>
              <a:rPr lang="en-US" dirty="0" smtClean="0"/>
              <a:t> value = 0;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example, which as:</a:t>
            </a:r>
          </a:p>
          <a:p>
            <a:pPr>
              <a:buNone/>
            </a:pPr>
            <a:r>
              <a:rPr lang="en-US" dirty="0" smtClean="0"/>
              <a:t>   1. Function</a:t>
            </a:r>
          </a:p>
          <a:p>
            <a:pPr>
              <a:buNone/>
            </a:pPr>
            <a:r>
              <a:rPr lang="en-US" dirty="0" smtClean="0"/>
              <a:t>   2. For loop</a:t>
            </a:r>
          </a:p>
          <a:p>
            <a:pPr>
              <a:buNone/>
            </a:pPr>
            <a:r>
              <a:rPr lang="en-US" dirty="0" smtClean="0"/>
              <a:t>   3. Confirm dialog</a:t>
            </a:r>
          </a:p>
          <a:p>
            <a:pPr>
              <a:buNone/>
            </a:pPr>
            <a:r>
              <a:rPr lang="en-US" dirty="0" smtClean="0"/>
              <a:t>   4. Triggered from the HTML </a:t>
            </a:r>
          </a:p>
          <a:p>
            <a:pPr>
              <a:buNone/>
            </a:pPr>
            <a:r>
              <a:rPr lang="en-US" dirty="0" smtClean="0"/>
              <a:t>       (e.g., when you click ‘go’)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3905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86000"/>
            <a:ext cx="127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76600"/>
            <a:ext cx="411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>
            <a:off x="5105400" y="2362200"/>
            <a:ext cx="1295400" cy="1371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9173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script that shows a popup dialog asking you to enter a string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42EC-FAB6-4534-B736-6CA51D2E273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6153236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30519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3800"/>
            <a:ext cx="32980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9800" y="5867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Brought a copy with your answers to this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33400" y="76200"/>
            <a:ext cx="4038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Puzzle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*No Lecture Next Week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Revision Week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 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en-GB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</a:p>
          <a:p>
            <a:pPr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Crossword</a:t>
            </a:r>
            <a:endParaRPr lang="en-GB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718-4961-4C48-81B8-781E12C582DB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8577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66800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886200"/>
            <a:ext cx="3867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Crossword Puzzle Solve for Next Lesson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 out the crossword with your solutions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and bring along to the next Lesson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Pinterest</a:t>
            </a:r>
            <a:r>
              <a:rPr lang="en-US" dirty="0" smtClean="0"/>
              <a:t> type website that uses cards for everything, including navigation, to help users move through the site. It’s one of the most effective outlines employing card-style design out there. Users of all ages seem to figure it out with ease.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50419"/>
            <a:ext cx="6019800" cy="34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48093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output be for the following HTML/CSS? (Why)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550509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Right aligned text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dirty="0" smtClean="0"/>
              <a:t>Inside CSS Script, ...&lt;!--  --&gt;</a:t>
            </a:r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(Ancient) browsers, which do not </a:t>
            </a:r>
            <a:r>
              <a:rPr lang="en-US" sz="2400" dirty="0" err="1" smtClean="0"/>
              <a:t>recognise</a:t>
            </a:r>
            <a:r>
              <a:rPr lang="en-US" sz="2400" dirty="0" smtClean="0"/>
              <a:t> &lt;style&gt; tags, will not show "weird" characters (CSS rules) because of the HTML comments.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38400"/>
            <a:ext cx="5353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comment in CSS Scripts?</a:t>
            </a:r>
          </a:p>
          <a:p>
            <a:pPr lvl="1"/>
            <a:r>
              <a:rPr lang="en-US" dirty="0" smtClean="0"/>
              <a:t>e.g., Comment out lines?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714346"/>
            <a:ext cx="4933950" cy="26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39243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CSS to display the following website design:</a:t>
            </a:r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508</Words>
  <Application>Microsoft Office PowerPoint</Application>
  <PresentationFormat>On-screen Show (4:3)</PresentationFormat>
  <Paragraphs>169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Slide 1</vt:lpstr>
      <vt:lpstr>Next Week</vt:lpstr>
      <vt:lpstr>Slide 3</vt:lpstr>
      <vt:lpstr>Slide 4</vt:lpstr>
      <vt:lpstr>Question</vt:lpstr>
      <vt:lpstr>Answer</vt:lpstr>
      <vt:lpstr>Question</vt:lpstr>
      <vt:lpstr>Answer</vt:lpstr>
      <vt:lpstr>Activity</vt:lpstr>
      <vt:lpstr>Question</vt:lpstr>
      <vt:lpstr>Answer</vt:lpstr>
      <vt:lpstr>Slide 12</vt:lpstr>
      <vt:lpstr>Question</vt:lpstr>
      <vt:lpstr>Answer</vt:lpstr>
      <vt:lpstr>Question</vt:lpstr>
      <vt:lpstr>Answer</vt:lpstr>
      <vt:lpstr>Review</vt:lpstr>
      <vt:lpstr>Review</vt:lpstr>
      <vt:lpstr>Question</vt:lpstr>
      <vt:lpstr>Answer</vt:lpstr>
      <vt:lpstr>Question</vt:lpstr>
      <vt:lpstr>Answer</vt:lpstr>
      <vt:lpstr>Popup boxes</vt:lpstr>
      <vt:lpstr>Alert Boxes</vt:lpstr>
      <vt:lpstr>Button Triggers</vt:lpstr>
      <vt:lpstr>Confirm Dialog</vt:lpstr>
      <vt:lpstr>Question</vt:lpstr>
      <vt:lpstr>Answer</vt:lpstr>
      <vt:lpstr>Prompt Box</vt:lpstr>
      <vt:lpstr>Javascript Popup Window</vt:lpstr>
      <vt:lpstr>Parameters New Window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Slide 40</vt:lpstr>
      <vt:lpstr>Slide 41</vt:lpstr>
      <vt:lpstr>Slide 42</vt:lpstr>
      <vt:lpstr>Slide 43</vt:lpstr>
      <vt:lpstr>Challenge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296</cp:revision>
  <dcterms:created xsi:type="dcterms:W3CDTF">1601-01-01T00:00:00Z</dcterms:created>
  <dcterms:modified xsi:type="dcterms:W3CDTF">2017-11-22T08:26:30Z</dcterms:modified>
</cp:coreProperties>
</file>