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3" r:id="rId3"/>
    <p:sldId id="257" r:id="rId4"/>
    <p:sldId id="258" r:id="rId5"/>
    <p:sldId id="298" r:id="rId6"/>
    <p:sldId id="29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04" r:id="rId47"/>
    <p:sldId id="300" r:id="rId48"/>
    <p:sldId id="301" r:id="rId49"/>
    <p:sldId id="302"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3"/>
    <a:srgbClr val="000000"/>
    <a:srgbClr val="B8BBBF"/>
    <a:srgbClr val="8BBABE"/>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16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7C4C8C9C-84EA-4335-8A2F-FCE22951F342}" type="slidenum">
              <a:rPr lang="en-US" altLang="en-US"/>
              <a:pPr/>
              <a:t>‹#›</a:t>
            </a:fld>
            <a:endParaRPr lang="en-US" altLang="en-US"/>
          </a:p>
        </p:txBody>
      </p:sp>
    </p:spTree>
    <p:extLst>
      <p:ext uri="{BB962C8B-B14F-4D97-AF65-F5344CB8AC3E}">
        <p14:creationId xmlns:p14="http://schemas.microsoft.com/office/powerpoint/2010/main" val="203619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456C3-6F97-42CC-BCB0-16F23A4C026C}" type="slidenum">
              <a:rPr lang="en-US" altLang="en-US" sz="1200"/>
              <a:pPr/>
              <a:t>1</a:t>
            </a:fld>
            <a:endParaRPr lang="en-US" altLang="en-US" sz="1200"/>
          </a:p>
        </p:txBody>
      </p:sp>
      <p:sp>
        <p:nvSpPr>
          <p:cNvPr id="52227" name="Rectangle 1"/>
          <p:cNvSpPr txBox="1">
            <a:spLocks noGrp="1" noRot="1" noChangeAspect="1" noChangeArrowheads="1" noTextEdit="1"/>
          </p:cNvSpPr>
          <p:nvPr>
            <p:ph type="sldImg"/>
          </p:nvPr>
        </p:nvSpPr>
        <p:spPr>
          <a:solidFill>
            <a:srgbClr val="FFFFFF"/>
          </a:solidFill>
          <a:ln/>
        </p:spPr>
      </p:sp>
      <p:sp>
        <p:nvSpPr>
          <p:cNvPr id="52228"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6712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5C3165-3322-4724-9259-214D09359547}" type="slidenum">
              <a:rPr lang="en-US" altLang="en-US" sz="1200"/>
              <a:pPr/>
              <a:t>13</a:t>
            </a:fld>
            <a:endParaRPr lang="en-US" altLang="en-US" sz="1200"/>
          </a:p>
        </p:txBody>
      </p:sp>
      <p:sp>
        <p:nvSpPr>
          <p:cNvPr id="614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144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1092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9CFEF-9376-4963-A49C-C08AE05B7467}" type="slidenum">
              <a:rPr lang="en-US" altLang="en-US" sz="1200"/>
              <a:pPr/>
              <a:t>14</a:t>
            </a:fld>
            <a:endParaRPr lang="en-US" altLang="en-US" sz="1200"/>
          </a:p>
        </p:txBody>
      </p:sp>
      <p:sp>
        <p:nvSpPr>
          <p:cNvPr id="624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246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4020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ED8A1-114D-424D-8E8E-5993EE30F2DE}" type="slidenum">
              <a:rPr lang="en-US" altLang="en-US" sz="1200"/>
              <a:pPr/>
              <a:t>15</a:t>
            </a:fld>
            <a:endParaRPr lang="en-US" altLang="en-US" sz="1200"/>
          </a:p>
        </p:txBody>
      </p:sp>
      <p:sp>
        <p:nvSpPr>
          <p:cNvPr id="634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349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3222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0C8D5-50FB-4818-9B45-39D81631BB30}" type="slidenum">
              <a:rPr lang="en-US" altLang="en-US" sz="1200"/>
              <a:pPr/>
              <a:t>16</a:t>
            </a:fld>
            <a:endParaRPr lang="en-US" altLang="en-US" sz="1200"/>
          </a:p>
        </p:txBody>
      </p:sp>
      <p:sp>
        <p:nvSpPr>
          <p:cNvPr id="645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451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61815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ED877C-4642-4D61-9002-DA6E19DDD478}" type="slidenum">
              <a:rPr lang="en-US" altLang="en-US" sz="1200"/>
              <a:pPr/>
              <a:t>17</a:t>
            </a:fld>
            <a:endParaRPr lang="en-US" altLang="en-US" sz="1200"/>
          </a:p>
        </p:txBody>
      </p:sp>
      <p:sp>
        <p:nvSpPr>
          <p:cNvPr id="6553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554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35392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15B1B3-8068-444C-969C-134F4D95A92A}" type="slidenum">
              <a:rPr lang="en-US" altLang="en-US" sz="1200"/>
              <a:pPr/>
              <a:t>18</a:t>
            </a:fld>
            <a:endParaRPr lang="en-US" altLang="en-US" sz="1200"/>
          </a:p>
        </p:txBody>
      </p:sp>
      <p:sp>
        <p:nvSpPr>
          <p:cNvPr id="6656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656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5822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82B599-0DF6-4D00-9723-7A504BB5CCDE}" type="slidenum">
              <a:rPr lang="en-US" altLang="en-US" sz="1200"/>
              <a:pPr/>
              <a:t>19</a:t>
            </a:fld>
            <a:endParaRPr lang="en-US" altLang="en-US" sz="1200"/>
          </a:p>
        </p:txBody>
      </p:sp>
      <p:sp>
        <p:nvSpPr>
          <p:cNvPr id="6758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758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8449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CC022F-CA07-498A-B400-EBD0631A3238}" type="slidenum">
              <a:rPr lang="en-US" altLang="en-US" sz="1200"/>
              <a:pPr/>
              <a:t>20</a:t>
            </a:fld>
            <a:endParaRPr lang="en-US" altLang="en-US" sz="1200"/>
          </a:p>
        </p:txBody>
      </p:sp>
      <p:sp>
        <p:nvSpPr>
          <p:cNvPr id="6861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861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8144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B76096-0541-4C1A-B15F-6B617B7F9057}" type="slidenum">
              <a:rPr lang="en-US" altLang="en-US" sz="1200"/>
              <a:pPr/>
              <a:t>21</a:t>
            </a:fld>
            <a:endParaRPr lang="en-US" altLang="en-US" sz="1200"/>
          </a:p>
        </p:txBody>
      </p:sp>
      <p:sp>
        <p:nvSpPr>
          <p:cNvPr id="6963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963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1773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0DBEA-1625-4EB6-B4D5-9F1FAF743CD8}" type="slidenum">
              <a:rPr lang="en-US" altLang="en-US" sz="1200"/>
              <a:pPr/>
              <a:t>22</a:t>
            </a:fld>
            <a:endParaRPr lang="en-US" altLang="en-US" sz="1200"/>
          </a:p>
        </p:txBody>
      </p:sp>
      <p:sp>
        <p:nvSpPr>
          <p:cNvPr id="7065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066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7804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B221E8-9446-422C-B7D9-E98369D7CC6D}" type="slidenum">
              <a:rPr lang="en-US" altLang="en-US" sz="1200"/>
              <a:pPr/>
              <a:t>3</a:t>
            </a:fld>
            <a:endParaRPr lang="en-US" altLang="en-US" sz="1200"/>
          </a:p>
        </p:txBody>
      </p:sp>
      <p:sp>
        <p:nvSpPr>
          <p:cNvPr id="53251" name="Rectangle 1"/>
          <p:cNvSpPr txBox="1">
            <a:spLocks noGrp="1" noRot="1" noChangeAspect="1" noChangeArrowheads="1" noTextEdit="1"/>
          </p:cNvSpPr>
          <p:nvPr>
            <p:ph type="sldImg"/>
          </p:nvPr>
        </p:nvSpPr>
        <p:spPr>
          <a:solidFill>
            <a:srgbClr val="FFFFFF"/>
          </a:solidFill>
          <a:ln/>
        </p:spPr>
      </p:sp>
      <p:sp>
        <p:nvSpPr>
          <p:cNvPr id="53252"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6708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A1FD07-06E7-4AAE-AA11-34E44BD37B13}" type="slidenum">
              <a:rPr lang="en-US" altLang="en-US" sz="1200"/>
              <a:pPr/>
              <a:t>23</a:t>
            </a:fld>
            <a:endParaRPr lang="en-US" altLang="en-US" sz="1200"/>
          </a:p>
        </p:txBody>
      </p:sp>
      <p:sp>
        <p:nvSpPr>
          <p:cNvPr id="7168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168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94893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CFAA2-A4D0-4CE4-A5FA-CD0577A757DB}" type="slidenum">
              <a:rPr lang="en-US" altLang="en-US" sz="1200"/>
              <a:pPr/>
              <a:t>24</a:t>
            </a:fld>
            <a:endParaRPr lang="en-US" altLang="en-US" sz="1200"/>
          </a:p>
        </p:txBody>
      </p:sp>
      <p:sp>
        <p:nvSpPr>
          <p:cNvPr id="7270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270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12456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0A826D-60A6-4798-87AA-76D2F30D286B}" type="slidenum">
              <a:rPr lang="en-US" altLang="en-US" sz="1200"/>
              <a:pPr/>
              <a:t>25</a:t>
            </a:fld>
            <a:endParaRPr lang="en-US" altLang="en-US" sz="1200"/>
          </a:p>
        </p:txBody>
      </p:sp>
      <p:sp>
        <p:nvSpPr>
          <p:cNvPr id="7373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373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70196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8E56FC-22C0-40D2-84A3-C599E3E90EF9}" type="slidenum">
              <a:rPr lang="en-US" altLang="en-US" sz="1200"/>
              <a:pPr/>
              <a:t>26</a:t>
            </a:fld>
            <a:endParaRPr lang="en-US" altLang="en-US" sz="1200"/>
          </a:p>
        </p:txBody>
      </p:sp>
      <p:sp>
        <p:nvSpPr>
          <p:cNvPr id="7475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475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3845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428EEE-5B4D-4698-83B1-0FD693AAE00A}" type="slidenum">
              <a:rPr lang="en-US" altLang="en-US" sz="1200"/>
              <a:pPr/>
              <a:t>27</a:t>
            </a:fld>
            <a:endParaRPr lang="en-US" altLang="en-US" sz="1200"/>
          </a:p>
        </p:txBody>
      </p:sp>
      <p:sp>
        <p:nvSpPr>
          <p:cNvPr id="7577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578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6533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B8F68-CEAE-4337-B761-C66424331663}" type="slidenum">
              <a:rPr lang="en-US" altLang="en-US" sz="1200"/>
              <a:pPr/>
              <a:t>28</a:t>
            </a:fld>
            <a:endParaRPr lang="en-US" altLang="en-US" sz="1200"/>
          </a:p>
        </p:txBody>
      </p:sp>
      <p:sp>
        <p:nvSpPr>
          <p:cNvPr id="7680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680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2547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C1D64-836E-4DD5-8420-7A5D1FD3156B}" type="slidenum">
              <a:rPr lang="en-US" altLang="en-US" sz="1200"/>
              <a:pPr/>
              <a:t>29</a:t>
            </a:fld>
            <a:endParaRPr lang="en-US" altLang="en-US" sz="1200"/>
          </a:p>
        </p:txBody>
      </p:sp>
      <p:sp>
        <p:nvSpPr>
          <p:cNvPr id="7782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782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19163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73CB5B-2E18-439F-A2EC-21FF713FB4A3}" type="slidenum">
              <a:rPr lang="en-US" altLang="en-US" sz="1200"/>
              <a:pPr/>
              <a:t>30</a:t>
            </a:fld>
            <a:endParaRPr lang="en-US" altLang="en-US" sz="1200"/>
          </a:p>
        </p:txBody>
      </p:sp>
      <p:sp>
        <p:nvSpPr>
          <p:cNvPr id="7885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885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82584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0A07C-4CDC-447A-A41C-4E2BC5D0C7FD}" type="slidenum">
              <a:rPr lang="en-US" altLang="en-US" sz="1200"/>
              <a:pPr/>
              <a:t>31</a:t>
            </a:fld>
            <a:endParaRPr lang="en-US" altLang="en-US" sz="1200"/>
          </a:p>
        </p:txBody>
      </p:sp>
      <p:sp>
        <p:nvSpPr>
          <p:cNvPr id="7987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987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16509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00BEF-9C6F-41F3-89DE-382D0E01352E}" type="slidenum">
              <a:rPr lang="en-US" altLang="en-US" sz="1200"/>
              <a:pPr/>
              <a:t>32</a:t>
            </a:fld>
            <a:endParaRPr lang="en-US" altLang="en-US" sz="1200"/>
          </a:p>
        </p:txBody>
      </p:sp>
      <p:sp>
        <p:nvSpPr>
          <p:cNvPr id="808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090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724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2223F0-B3B9-4472-B3DF-BFFC7A9DB211}" type="slidenum">
              <a:rPr lang="en-US" altLang="en-US" sz="1200"/>
              <a:pPr/>
              <a:t>4</a:t>
            </a:fld>
            <a:endParaRPr lang="en-US" altLang="en-US" sz="1200"/>
          </a:p>
        </p:txBody>
      </p:sp>
      <p:sp>
        <p:nvSpPr>
          <p:cNvPr id="54275" name="Rectangle 1"/>
          <p:cNvSpPr txBox="1">
            <a:spLocks noGrp="1" noRot="1" noChangeAspect="1" noChangeArrowheads="1" noTextEdit="1"/>
          </p:cNvSpPr>
          <p:nvPr>
            <p:ph type="sldImg"/>
          </p:nvPr>
        </p:nvSpPr>
        <p:spPr>
          <a:solidFill>
            <a:srgbClr val="FFFFFF"/>
          </a:solidFill>
          <a:ln/>
        </p:spPr>
      </p:sp>
      <p:sp>
        <p:nvSpPr>
          <p:cNvPr id="54276"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8980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DFF1B2-EB73-4030-B1A4-5D9E6F07E02E}" type="slidenum">
              <a:rPr lang="en-US" altLang="en-US" sz="1200"/>
              <a:pPr/>
              <a:t>33</a:t>
            </a:fld>
            <a:endParaRPr lang="en-US" altLang="en-US" sz="1200"/>
          </a:p>
        </p:txBody>
      </p:sp>
      <p:sp>
        <p:nvSpPr>
          <p:cNvPr id="819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192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3056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76E719-514A-402F-9826-42DEDA21197E}" type="slidenum">
              <a:rPr lang="en-US" altLang="en-US" sz="1200"/>
              <a:pPr/>
              <a:t>34</a:t>
            </a:fld>
            <a:endParaRPr lang="en-US" altLang="en-US" sz="1200"/>
          </a:p>
        </p:txBody>
      </p:sp>
      <p:sp>
        <p:nvSpPr>
          <p:cNvPr id="829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294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43463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844387-D36E-49E3-B9FA-EAFCDE3D763B}" type="slidenum">
              <a:rPr lang="en-US" altLang="en-US" sz="1200"/>
              <a:pPr/>
              <a:t>35</a:t>
            </a:fld>
            <a:endParaRPr lang="en-US" altLang="en-US" sz="1200"/>
          </a:p>
        </p:txBody>
      </p:sp>
      <p:sp>
        <p:nvSpPr>
          <p:cNvPr id="839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397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241341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7BF0BD-0A87-485E-9B38-7E1E0956E320}" type="slidenum">
              <a:rPr lang="en-US" altLang="en-US" sz="1200"/>
              <a:pPr/>
              <a:t>36</a:t>
            </a:fld>
            <a:endParaRPr lang="en-US" altLang="en-US" sz="1200"/>
          </a:p>
        </p:txBody>
      </p:sp>
      <p:sp>
        <p:nvSpPr>
          <p:cNvPr id="849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499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1438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B186A-3F1A-43E7-812C-103EA8714A32}" type="slidenum">
              <a:rPr lang="en-US" altLang="en-US" sz="1200"/>
              <a:pPr/>
              <a:t>37</a:t>
            </a:fld>
            <a:endParaRPr lang="en-US" altLang="en-US" sz="1200"/>
          </a:p>
        </p:txBody>
      </p:sp>
      <p:sp>
        <p:nvSpPr>
          <p:cNvPr id="860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602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38464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12B0E3-F25B-4C49-A524-4CC5C97CDFFA}" type="slidenum">
              <a:rPr lang="en-US" altLang="en-US" sz="1200"/>
              <a:pPr/>
              <a:t>38</a:t>
            </a:fld>
            <a:endParaRPr lang="en-US" altLang="en-US" sz="1200"/>
          </a:p>
        </p:txBody>
      </p:sp>
      <p:sp>
        <p:nvSpPr>
          <p:cNvPr id="870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704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24234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AC1F2-F230-440C-B096-802A8F230FCC}" type="slidenum">
              <a:rPr lang="en-US" altLang="en-US" sz="1200"/>
              <a:pPr/>
              <a:t>39</a:t>
            </a:fld>
            <a:endParaRPr lang="en-US" altLang="en-US" sz="1200"/>
          </a:p>
        </p:txBody>
      </p:sp>
      <p:sp>
        <p:nvSpPr>
          <p:cNvPr id="880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806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11726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37598D-2A7F-4866-B176-2B7C4FF23322}" type="slidenum">
              <a:rPr lang="en-US" altLang="en-US" sz="1200"/>
              <a:pPr/>
              <a:t>40</a:t>
            </a:fld>
            <a:endParaRPr lang="en-US" altLang="en-US" sz="1200"/>
          </a:p>
        </p:txBody>
      </p:sp>
      <p:sp>
        <p:nvSpPr>
          <p:cNvPr id="890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909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55417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41E98E-10FA-4321-A3EA-C90633D90002}" type="slidenum">
              <a:rPr lang="en-US" altLang="en-US" sz="1200"/>
              <a:pPr/>
              <a:t>41</a:t>
            </a:fld>
            <a:endParaRPr lang="en-US" altLang="en-US" sz="1200"/>
          </a:p>
        </p:txBody>
      </p:sp>
      <p:sp>
        <p:nvSpPr>
          <p:cNvPr id="901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9011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11363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B9117-76A7-4020-8B29-C5FA81A96393}" type="slidenum">
              <a:rPr lang="en-US" altLang="en-US" sz="1200"/>
              <a:pPr/>
              <a:t>42</a:t>
            </a:fld>
            <a:endParaRPr lang="en-US" altLang="en-US" sz="1200"/>
          </a:p>
        </p:txBody>
      </p:sp>
      <p:sp>
        <p:nvSpPr>
          <p:cNvPr id="91139" name="Rectangle 1"/>
          <p:cNvSpPr txBox="1">
            <a:spLocks noGrp="1" noRot="1" noChangeAspect="1" noChangeArrowheads="1" noTextEdit="1"/>
          </p:cNvSpPr>
          <p:nvPr>
            <p:ph type="sldImg"/>
          </p:nvPr>
        </p:nvSpPr>
        <p:spPr>
          <a:solidFill>
            <a:srgbClr val="FFFFFF"/>
          </a:solidFill>
          <a:ln/>
        </p:spPr>
      </p:sp>
      <p:sp>
        <p:nvSpPr>
          <p:cNvPr id="91140"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452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F98BB-FE1E-4C2E-8EC8-277D9623287F}" type="slidenum">
              <a:rPr lang="en-US" altLang="en-US" sz="1200"/>
              <a:pPr/>
              <a:t>7</a:t>
            </a:fld>
            <a:endParaRPr lang="en-US" altLang="en-US" sz="1200"/>
          </a:p>
        </p:txBody>
      </p:sp>
      <p:sp>
        <p:nvSpPr>
          <p:cNvPr id="552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530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65840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DA2655-18EC-4C48-AE9E-F0DF49D31AD7}" type="slidenum">
              <a:rPr lang="en-US" altLang="en-US" sz="1200"/>
              <a:pPr/>
              <a:t>43</a:t>
            </a:fld>
            <a:endParaRPr lang="en-US" altLang="en-US" sz="1200"/>
          </a:p>
        </p:txBody>
      </p:sp>
      <p:sp>
        <p:nvSpPr>
          <p:cNvPr id="92163" name="Rectangle 1"/>
          <p:cNvSpPr txBox="1">
            <a:spLocks noGrp="1" noRot="1" noChangeAspect="1" noChangeArrowheads="1" noTextEdit="1"/>
          </p:cNvSpPr>
          <p:nvPr>
            <p:ph type="sldImg"/>
          </p:nvPr>
        </p:nvSpPr>
        <p:spPr>
          <a:solidFill>
            <a:srgbClr val="FFFFFF"/>
          </a:solidFill>
          <a:ln/>
        </p:spPr>
      </p:sp>
      <p:sp>
        <p:nvSpPr>
          <p:cNvPr id="92164"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76547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FCE046-14C7-4EB6-A675-C25F3ABD611B}" type="slidenum">
              <a:rPr lang="en-US" altLang="en-US" sz="1200"/>
              <a:pPr/>
              <a:t>44</a:t>
            </a:fld>
            <a:endParaRPr lang="en-US" altLang="en-US" sz="1200"/>
          </a:p>
        </p:txBody>
      </p:sp>
      <p:sp>
        <p:nvSpPr>
          <p:cNvPr id="93187" name="Rectangle 1"/>
          <p:cNvSpPr txBox="1">
            <a:spLocks noGrp="1" noRot="1" noChangeAspect="1" noChangeArrowheads="1" noTextEdit="1"/>
          </p:cNvSpPr>
          <p:nvPr>
            <p:ph type="sldImg"/>
          </p:nvPr>
        </p:nvSpPr>
        <p:spPr>
          <a:solidFill>
            <a:srgbClr val="FFFFFF"/>
          </a:solidFill>
          <a:ln/>
        </p:spPr>
      </p:sp>
      <p:sp>
        <p:nvSpPr>
          <p:cNvPr id="93188"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36912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446035-D1EC-492E-9EBA-23D00F3FAE1E}" type="slidenum">
              <a:rPr lang="en-US" altLang="en-US" sz="1200"/>
              <a:pPr/>
              <a:t>45</a:t>
            </a:fld>
            <a:endParaRPr lang="en-US" altLang="en-US" sz="1200"/>
          </a:p>
        </p:txBody>
      </p:sp>
      <p:sp>
        <p:nvSpPr>
          <p:cNvPr id="94211" name="Rectangle 1"/>
          <p:cNvSpPr txBox="1">
            <a:spLocks noGrp="1" noRot="1" noChangeAspect="1" noChangeArrowheads="1" noTextEdit="1"/>
          </p:cNvSpPr>
          <p:nvPr>
            <p:ph type="sldImg"/>
          </p:nvPr>
        </p:nvSpPr>
        <p:spPr>
          <a:solidFill>
            <a:srgbClr val="FFFFFF"/>
          </a:solidFill>
          <a:ln/>
        </p:spPr>
      </p:sp>
      <p:sp>
        <p:nvSpPr>
          <p:cNvPr id="94212" name="Rectangle 2"/>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86821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F2E5DB-8A79-4103-A240-D1FF772387B2}" type="slidenum">
              <a:rPr lang="en-US" altLang="en-US" sz="1200"/>
              <a:pPr/>
              <a:t>8</a:t>
            </a:fld>
            <a:endParaRPr lang="en-US" altLang="en-US" sz="1200"/>
          </a:p>
        </p:txBody>
      </p:sp>
      <p:sp>
        <p:nvSpPr>
          <p:cNvPr id="563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6324"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0524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94C6E-E3EB-4B31-8634-55C2E71C9ED8}" type="slidenum">
              <a:rPr lang="en-US" altLang="en-US" sz="1200"/>
              <a:pPr/>
              <a:t>9</a:t>
            </a:fld>
            <a:endParaRPr lang="en-US" altLang="en-US" sz="1200"/>
          </a:p>
        </p:txBody>
      </p:sp>
      <p:sp>
        <p:nvSpPr>
          <p:cNvPr id="573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7348"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69757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09D5A-516F-49C4-9DBC-A33B1DD1C53F}" type="slidenum">
              <a:rPr lang="en-US" altLang="en-US" sz="1200"/>
              <a:pPr/>
              <a:t>10</a:t>
            </a:fld>
            <a:endParaRPr lang="en-US" altLang="en-US" sz="1200"/>
          </a:p>
        </p:txBody>
      </p:sp>
      <p:sp>
        <p:nvSpPr>
          <p:cNvPr id="583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8372"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301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313CA8-7F47-4010-8F9D-7AFDA6FA94C3}" type="slidenum">
              <a:rPr lang="en-US" altLang="en-US" sz="1200"/>
              <a:pPr/>
              <a:t>11</a:t>
            </a:fld>
            <a:endParaRPr lang="en-US" altLang="en-US" sz="1200"/>
          </a:p>
        </p:txBody>
      </p:sp>
      <p:sp>
        <p:nvSpPr>
          <p:cNvPr id="593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9396"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0969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AA5530-57FA-43EB-AC02-E90C6A88B5F6}" type="slidenum">
              <a:rPr lang="en-US" altLang="en-US" sz="1200"/>
              <a:pPr/>
              <a:t>12</a:t>
            </a:fld>
            <a:endParaRPr lang="en-US" altLang="en-US" sz="1200"/>
          </a:p>
        </p:txBody>
      </p:sp>
      <p:sp>
        <p:nvSpPr>
          <p:cNvPr id="604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0420" name="Rectangle 2"/>
          <p:cNvSpPr txBox="1">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4271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8109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9183B29D-6636-4223-90DE-AE867486A2B0}" type="datetime1">
              <a:rPr lang="en-US" altLang="en-US"/>
              <a:pPr>
                <a:defRPr/>
              </a:pPr>
              <a:t>12/6/2017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F063192-7558-4E6F-A7F0-BC0AB5B93B4C}" type="slidenum">
              <a:rPr lang="en-US" altLang="en-US"/>
              <a:pPr/>
              <a:t>‹#›</a:t>
            </a:fld>
            <a:endParaRPr lang="en-US" altLang="en-US"/>
          </a:p>
        </p:txBody>
      </p:sp>
    </p:spTree>
    <p:extLst>
      <p:ext uri="{BB962C8B-B14F-4D97-AF65-F5344CB8AC3E}">
        <p14:creationId xmlns:p14="http://schemas.microsoft.com/office/powerpoint/2010/main" val="121331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CE521EC-9DDF-4189-AA24-47385448E0E3}" type="datetime1">
              <a:rPr lang="en-US" altLang="en-US"/>
              <a:pPr>
                <a:defRPr/>
              </a:pPr>
              <a:t>12/6/2017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45A7B3A-82A4-4CD1-9E96-233158606246}" type="slidenum">
              <a:rPr lang="en-US" altLang="en-US"/>
              <a:pPr/>
              <a:t>‹#›</a:t>
            </a:fld>
            <a:endParaRPr lang="en-US" altLang="en-US"/>
          </a:p>
        </p:txBody>
      </p:sp>
    </p:spTree>
    <p:extLst>
      <p:ext uri="{BB962C8B-B14F-4D97-AF65-F5344CB8AC3E}">
        <p14:creationId xmlns:p14="http://schemas.microsoft.com/office/powerpoint/2010/main" val="293258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572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92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974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9946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B3EECE8-F489-4141-94CD-C08B661A77A8}" type="datetime1">
              <a:rPr lang="en-US" altLang="en-US"/>
              <a:pPr>
                <a:defRPr/>
              </a:pPr>
              <a:t>12/6/2017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C2959ED-97FC-4382-AF3E-24222024E955}" type="slidenum">
              <a:rPr lang="en-US" altLang="en-US"/>
              <a:pPr/>
              <a:t>‹#›</a:t>
            </a:fld>
            <a:endParaRPr lang="en-US" altLang="en-US"/>
          </a:p>
        </p:txBody>
      </p:sp>
    </p:spTree>
    <p:extLst>
      <p:ext uri="{BB962C8B-B14F-4D97-AF65-F5344CB8AC3E}">
        <p14:creationId xmlns:p14="http://schemas.microsoft.com/office/powerpoint/2010/main" val="14968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8827879-AECC-41F7-A1E0-13C4EBFCB71A}" type="datetime1">
              <a:rPr lang="en-US" altLang="en-US"/>
              <a:pPr>
                <a:defRPr/>
              </a:pPr>
              <a:t>12/6/2017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223B567-EC95-4B15-886D-4B1C161373BB}" type="slidenum">
              <a:rPr lang="en-US" altLang="en-US"/>
              <a:pPr/>
              <a:t>‹#›</a:t>
            </a:fld>
            <a:endParaRPr lang="en-US" altLang="en-US"/>
          </a:p>
        </p:txBody>
      </p:sp>
    </p:spTree>
    <p:extLst>
      <p:ext uri="{BB962C8B-B14F-4D97-AF65-F5344CB8AC3E}">
        <p14:creationId xmlns:p14="http://schemas.microsoft.com/office/powerpoint/2010/main" val="70181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0F3A59F-5EEB-4C26-9159-619EDEEE0262}" type="datetime1">
              <a:rPr lang="en-US" altLang="en-US"/>
              <a:pPr>
                <a:defRPr/>
              </a:pPr>
              <a:t>12/6/2017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1DB625E-D49A-462E-9AE6-1C85B3A19553}" type="slidenum">
              <a:rPr lang="en-US" altLang="en-US"/>
              <a:pPr/>
              <a:t>‹#›</a:t>
            </a:fld>
            <a:endParaRPr lang="en-US" altLang="en-US"/>
          </a:p>
        </p:txBody>
      </p:sp>
    </p:spTree>
    <p:extLst>
      <p:ext uri="{BB962C8B-B14F-4D97-AF65-F5344CB8AC3E}">
        <p14:creationId xmlns:p14="http://schemas.microsoft.com/office/powerpoint/2010/main" val="13599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C341EF2D-6906-40AE-8937-D67BE5223951}" type="datetime1">
              <a:rPr lang="en-US" altLang="en-US"/>
              <a:pPr>
                <a:defRPr/>
              </a:pPr>
              <a:t>12/6/2017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2EC7E2B-6786-4AA7-92AD-FF995EDFBC06}" type="slidenum">
              <a:rPr lang="en-US" altLang="en-US"/>
              <a:pPr/>
              <a:t>‹#›</a:t>
            </a:fld>
            <a:endParaRPr lang="en-US" altLang="en-US"/>
          </a:p>
        </p:txBody>
      </p:sp>
    </p:spTree>
    <p:extLst>
      <p:ext uri="{BB962C8B-B14F-4D97-AF65-F5344CB8AC3E}">
        <p14:creationId xmlns:p14="http://schemas.microsoft.com/office/powerpoint/2010/main" val="4977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JavaScript Syntax</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731838" y="365125"/>
            <a:ext cx="7770812"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Overview of Types</a:t>
            </a:r>
          </a:p>
        </p:txBody>
      </p:sp>
      <p:sp>
        <p:nvSpPr>
          <p:cNvPr id="14339" name="Rectangle 2"/>
          <p:cNvSpPr>
            <a:spLocks noGrp="1" noChangeArrowheads="1"/>
          </p:cNvSpPr>
          <p:nvPr>
            <p:ph type="body" idx="4294967295"/>
          </p:nvPr>
        </p:nvSpPr>
        <p:spPr>
          <a:xfrm>
            <a:off x="685800" y="1733550"/>
            <a:ext cx="7770813" cy="4667250"/>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String : A strings of any characters enclosed in quotes is a string primitive.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Number : A number by itself is a number primitive, all numbers in JavaScript are 64-bit floating-point numbers.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Boolean : It will store Variables or expressions which are either true or false.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Object: A collections of properties and methods. In Javascript, anything that is not a primitive is an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Arrays : Arrays are regular objects, both objects and arrays can have properties and methods.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Null : It has only one value in JavaScript: 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Undefined : It treated as a variable that has been declared, but has never had a value assigned to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Var in Javascript</a:t>
            </a:r>
          </a:p>
        </p:txBody>
      </p:sp>
      <p:sp>
        <p:nvSpPr>
          <p:cNvPr id="15363"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var anyData;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 var</a:t>
            </a:r>
          </a:p>
        </p:txBody>
      </p:sp>
      <p:sp>
        <p:nvSpPr>
          <p:cNvPr id="163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638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7788" y="1751013"/>
            <a:ext cx="62420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Combining Data Types</a:t>
            </a:r>
          </a:p>
        </p:txBody>
      </p:sp>
      <p:sp>
        <p:nvSpPr>
          <p:cNvPr id="1741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a:t>
            </a:r>
          </a:p>
        </p:txBody>
      </p:sp>
      <p:pic>
        <p:nvPicPr>
          <p:cNvPr id="174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638" y="3108325"/>
            <a:ext cx="847725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184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843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286000"/>
            <a:ext cx="84343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1945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 this time?</a:t>
            </a:r>
          </a:p>
        </p:txBody>
      </p:sp>
      <p:pic>
        <p:nvPicPr>
          <p:cNvPr id="1946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9038" y="3054350"/>
            <a:ext cx="649128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204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25" y="1981200"/>
            <a:ext cx="80835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Scope of JavaScript Variables</a:t>
            </a:r>
          </a:p>
        </p:txBody>
      </p:sp>
      <p:sp>
        <p:nvSpPr>
          <p:cNvPr id="21507" name="Rectangle 2"/>
          <p:cNvSpPr>
            <a:spLocks noGrp="1" noChangeArrowheads="1"/>
          </p:cNvSpPr>
          <p:nvPr>
            <p:ph type="body" idx="4294967295"/>
          </p:nvPr>
        </p:nvSpPr>
        <p:spPr>
          <a:xfrm>
            <a:off x="685800" y="1981200"/>
            <a:ext cx="7770813" cy="419576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The Javascript variable has only two scopes, Global and Local.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When you declare a variable within your function , its scope is local, that means you can use that variable only inside that function.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If a variable declare outside the function, its scope is Global.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a:t>
            </a:r>
          </a:p>
        </p:txBody>
      </p:sp>
      <p:sp>
        <p:nvSpPr>
          <p:cNvPr id="2253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you can define read-only Constant variables with const keyword</a:t>
            </a:r>
          </a:p>
        </p:txBody>
      </p:sp>
      <p:pic>
        <p:nvPicPr>
          <p:cNvPr id="225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752850"/>
            <a:ext cx="4618038"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keywords</a:t>
            </a:r>
          </a:p>
        </p:txBody>
      </p:sp>
      <p:sp>
        <p:nvSpPr>
          <p:cNvPr id="2355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355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4950" y="2468563"/>
            <a:ext cx="58102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Milestone Dates</a:t>
            </a:r>
            <a:endParaRPr lang="en-US" dirty="0"/>
          </a:p>
        </p:txBody>
      </p:sp>
      <p:sp>
        <p:nvSpPr>
          <p:cNvPr id="3" name="Content Placeholder 2"/>
          <p:cNvSpPr>
            <a:spLocks noGrp="1"/>
          </p:cNvSpPr>
          <p:nvPr>
            <p:ph idx="1"/>
          </p:nvPr>
        </p:nvSpPr>
        <p:spPr>
          <a:xfrm>
            <a:off x="685800" y="1752600"/>
            <a:ext cx="7772400" cy="4572000"/>
          </a:xfrm>
        </p:spPr>
        <p:txBody>
          <a:bodyPr>
            <a:normAutofit fontScale="92500" lnSpcReduction="10000"/>
          </a:bodyPr>
          <a:lstStyle/>
          <a:p>
            <a:r>
              <a:rPr lang="en-US" dirty="0" smtClean="0"/>
              <a:t>Demonstrate Coursework 1</a:t>
            </a:r>
          </a:p>
          <a:p>
            <a:pPr lvl="1"/>
            <a:r>
              <a:rPr lang="en-US" dirty="0" smtClean="0"/>
              <a:t>Friday?</a:t>
            </a:r>
          </a:p>
          <a:p>
            <a:pPr lvl="1"/>
            <a:r>
              <a:rPr lang="en-US" smtClean="0"/>
              <a:t>10-20 Minutes Each</a:t>
            </a:r>
            <a:r>
              <a:rPr lang="en-US" dirty="0" smtClean="0"/>
              <a:t>?</a:t>
            </a:r>
          </a:p>
          <a:p>
            <a:endParaRPr lang="en-US" dirty="0" smtClean="0"/>
          </a:p>
          <a:p>
            <a:r>
              <a:rPr lang="en-US" dirty="0" smtClean="0"/>
              <a:t>Coursework 2 (Group Project)</a:t>
            </a:r>
          </a:p>
          <a:p>
            <a:pPr lvl="1"/>
            <a:r>
              <a:rPr lang="en-US" dirty="0" smtClean="0"/>
              <a:t>Website (XMAS)</a:t>
            </a:r>
          </a:p>
          <a:p>
            <a:pPr lvl="1"/>
            <a:r>
              <a:rPr lang="en-US" dirty="0" err="1" smtClean="0"/>
              <a:t>Javascript</a:t>
            </a:r>
            <a:r>
              <a:rPr lang="en-US" dirty="0" smtClean="0"/>
              <a:t> Game (</a:t>
            </a:r>
            <a:r>
              <a:rPr lang="en-US" dirty="0" err="1" smtClean="0"/>
              <a:t>xmas</a:t>
            </a:r>
            <a:r>
              <a:rPr lang="en-US" dirty="0" smtClean="0"/>
              <a:t> theme)</a:t>
            </a:r>
          </a:p>
          <a:p>
            <a:pPr lvl="1"/>
            <a:r>
              <a:rPr lang="en-US" dirty="0" smtClean="0"/>
              <a:t>Team 2-3 People</a:t>
            </a:r>
          </a:p>
          <a:p>
            <a:pPr lvl="1"/>
            <a:r>
              <a:rPr lang="en-US" dirty="0" smtClean="0"/>
              <a:t>29</a:t>
            </a:r>
            <a:r>
              <a:rPr lang="en-US" baseline="30000" dirty="0" smtClean="0"/>
              <a:t>th</a:t>
            </a:r>
            <a:r>
              <a:rPr lang="en-US" dirty="0" smtClean="0"/>
              <a:t> December (Friday)</a:t>
            </a:r>
          </a:p>
          <a:p>
            <a:pPr lvl="1"/>
            <a:r>
              <a:rPr lang="en-US" dirty="0" smtClean="0"/>
              <a:t>Demonstrate/Present Group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Object</a:t>
            </a:r>
          </a:p>
        </p:txBody>
      </p:sp>
      <p:sp>
        <p:nvSpPr>
          <p:cNvPr id="2457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458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7563" y="4479925"/>
            <a:ext cx="1519237"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458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325" y="2406650"/>
            <a:ext cx="769461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733425" y="322263"/>
            <a:ext cx="7770813" cy="11414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Constructors</a:t>
            </a:r>
          </a:p>
        </p:txBody>
      </p:sp>
      <p:sp>
        <p:nvSpPr>
          <p:cNvPr id="25603" name="Rectangle 2"/>
          <p:cNvSpPr>
            <a:spLocks noGrp="1" noChangeArrowheads="1"/>
          </p:cNvSpPr>
          <p:nvPr>
            <p:ph type="body" idx="4294967295"/>
          </p:nvPr>
        </p:nvSpPr>
        <p:spPr>
          <a:xfrm>
            <a:off x="685800" y="155575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Already know the number of items that would store in an array, you can pass the number to the constructor of an Array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Directly initialize the Array elements when declaring an Array Object</a:t>
            </a:r>
          </a:p>
        </p:txBody>
      </p:sp>
      <p:pic>
        <p:nvPicPr>
          <p:cNvPr id="2560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 y="4908550"/>
            <a:ext cx="8985250"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From 0...</a:t>
            </a:r>
          </a:p>
        </p:txBody>
      </p:sp>
      <p:sp>
        <p:nvSpPr>
          <p:cNvPr id="2662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array indexes start from 0 (zero) and continue as 1,2,3 etc..</a:t>
            </a:r>
          </a:p>
        </p:txBody>
      </p:sp>
      <p:pic>
        <p:nvPicPr>
          <p:cNvPr id="2662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3913" y="3536950"/>
            <a:ext cx="485457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Displaying</a:t>
            </a:r>
          </a:p>
        </p:txBody>
      </p:sp>
      <p:sp>
        <p:nvSpPr>
          <p:cNvPr id="2765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Displaying Javascript Array elements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You can display Array elements in several ways. The following methods will show all elements from an Array.</a:t>
            </a:r>
          </a:p>
        </p:txBody>
      </p:sp>
      <p:pic>
        <p:nvPicPr>
          <p:cNvPr id="2765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4175" y="4402138"/>
            <a:ext cx="547846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Length</a:t>
            </a:r>
          </a:p>
        </p:txBody>
      </p:sp>
      <p:sp>
        <p:nvSpPr>
          <p:cNvPr id="2867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Length property of Javascript Array return the number of elements contains in an Array. Javascript Array index starts from 0 so the length of an array is equal to the last index + 1</a:t>
            </a:r>
          </a:p>
        </p:txBody>
      </p:sp>
      <p:pic>
        <p:nvPicPr>
          <p:cNvPr id="286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4846638"/>
            <a:ext cx="49434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Arrays Undefined Values</a:t>
            </a:r>
          </a:p>
        </p:txBody>
      </p:sp>
      <p:sp>
        <p:nvSpPr>
          <p:cNvPr id="2969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 are automatically growing and dynamically sized to accommodate any type of data that is added to them. So, when you add or remove elements from an array, the length of the array will change as needed. When you declare an Array with constructor, each slot will be set to "undefined"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3072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072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25" y="2468563"/>
            <a:ext cx="84502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Other Array Methods</a:t>
            </a:r>
          </a:p>
        </p:txBody>
      </p:sp>
      <p:sp>
        <p:nvSpPr>
          <p:cNvPr id="3174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Array.push()</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Array.contains()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Array.sort()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Array.splice()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Array.join()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Conditional Statements</a:t>
            </a:r>
          </a:p>
        </p:txBody>
      </p:sp>
      <p:sp>
        <p:nvSpPr>
          <p:cNvPr id="3277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277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828800"/>
            <a:ext cx="343535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7150" y="1751013"/>
            <a:ext cx="3000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4037013"/>
            <a:ext cx="37052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77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1275" y="3722688"/>
            <a:ext cx="29718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Alternative if..else Syntax (? Ternary Operator)</a:t>
            </a:r>
          </a:p>
        </p:txBody>
      </p:sp>
      <p:sp>
        <p:nvSpPr>
          <p:cNvPr id="3379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379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7475" y="2055813"/>
            <a:ext cx="60182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79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3382963"/>
            <a:ext cx="591661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dirty="0" smtClean="0">
                <a:solidFill>
                  <a:srgbClr val="000000"/>
                </a:solidFill>
                <a:latin typeface="Arial" panose="020B0604020202020204" pitchFamily="34" charset="0"/>
              </a:rPr>
              <a:t>Review</a:t>
            </a:r>
          </a:p>
          <a:p>
            <a:pPr eaLnBrk="1" hangingPunct="1">
              <a:spcBef>
                <a:spcPts val="800"/>
              </a:spcBef>
              <a:buFont typeface="Times New Roman" panose="02020603050405020304" pitchFamily="18" charset="0"/>
              <a:buBlip>
                <a:blip r:embed="rId3"/>
              </a:buBlip>
            </a:pPr>
            <a:r>
              <a:rPr lang="en-US" altLang="en-US" sz="3200" dirty="0" smtClean="0">
                <a:solidFill>
                  <a:srgbClr val="000000"/>
                </a:solidFill>
                <a:latin typeface="Arial" panose="020B0604020202020204" pitchFamily="34" charset="0"/>
              </a:rPr>
              <a:t>Fundamental </a:t>
            </a:r>
            <a:r>
              <a:rPr lang="en-US" altLang="en-US" sz="3200" dirty="0">
                <a:solidFill>
                  <a:srgbClr val="000000"/>
                </a:solidFill>
                <a:latin typeface="Arial" panose="020B0604020202020204" pitchFamily="34" charset="0"/>
              </a:rPr>
              <a:t>Syntax </a:t>
            </a:r>
            <a:r>
              <a:rPr lang="en-US" altLang="en-US" sz="3200" dirty="0" err="1">
                <a:solidFill>
                  <a:srgbClr val="000000"/>
                </a:solidFill>
                <a:latin typeface="Arial" panose="020B0604020202020204" pitchFamily="34" charset="0"/>
              </a:rPr>
              <a:t>Javascript</a:t>
            </a:r>
            <a:endParaRPr lang="en-US" altLang="en-US" sz="3200" dirty="0">
              <a:solidFill>
                <a:srgbClr val="000000"/>
              </a:solidFill>
              <a:latin typeface="Arial" panose="020B0604020202020204" pitchFamily="34" charset="0"/>
            </a:endParaRP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Switch Statements</a:t>
            </a:r>
          </a:p>
        </p:txBody>
      </p:sp>
      <p:sp>
        <p:nvSpPr>
          <p:cNvPr id="3481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48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425" y="2468563"/>
            <a:ext cx="35242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675" y="2303463"/>
            <a:ext cx="5143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Arithmetic Operators</a:t>
            </a:r>
          </a:p>
        </p:txBody>
      </p:sp>
      <p:sp>
        <p:nvSpPr>
          <p:cNvPr id="3584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58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1920875"/>
            <a:ext cx="524033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Assignment Operators</a:t>
            </a:r>
          </a:p>
        </p:txBody>
      </p:sp>
      <p:sp>
        <p:nvSpPr>
          <p:cNvPr id="3686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686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3675" y="2478088"/>
            <a:ext cx="64198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Comparison Operators</a:t>
            </a:r>
          </a:p>
        </p:txBody>
      </p:sp>
      <p:sp>
        <p:nvSpPr>
          <p:cNvPr id="3789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78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763" y="2651125"/>
            <a:ext cx="79152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Logical Operators</a:t>
            </a:r>
          </a:p>
        </p:txBody>
      </p:sp>
      <p:sp>
        <p:nvSpPr>
          <p:cNvPr id="389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AND (&amp;&amp;) : Allows you to check if both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OR (||) : Allows you to check if one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NOT (!) : Allows you to check if something is not the case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Loops in JavaScript</a:t>
            </a:r>
          </a:p>
        </p:txBody>
      </p:sp>
      <p:sp>
        <p:nvSpPr>
          <p:cNvPr id="3993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994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022599"/>
            <a:ext cx="348932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 loop</a:t>
            </a:r>
          </a:p>
        </p:txBody>
      </p:sp>
      <p:sp>
        <p:nvSpPr>
          <p:cNvPr id="4096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09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275" y="2378075"/>
            <a:ext cx="7621588"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for..in Loop</a:t>
            </a:r>
          </a:p>
        </p:txBody>
      </p:sp>
      <p:sp>
        <p:nvSpPr>
          <p:cNvPr id="419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198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275" y="2651125"/>
            <a:ext cx="7899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while Loop</a:t>
            </a:r>
          </a:p>
        </p:txBody>
      </p:sp>
      <p:sp>
        <p:nvSpPr>
          <p:cNvPr id="4301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30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275" y="2262188"/>
            <a:ext cx="80422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do..while loop</a:t>
            </a:r>
          </a:p>
        </p:txBody>
      </p:sp>
      <p:sp>
        <p:nvSpPr>
          <p:cNvPr id="440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403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38" y="2743200"/>
            <a:ext cx="8116887"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3"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4" name="Rectangle 3"/>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Data Types</a:t>
            </a:r>
          </a:p>
        </p:txBody>
      </p:sp>
      <p:sp>
        <p:nvSpPr>
          <p:cNvPr id="10245" name="Rectangle 4"/>
          <p:cNvSpPr>
            <a:spLocks noGrp="1" noChangeArrowheads="1"/>
          </p:cNvSpPr>
          <p:nvPr>
            <p:ph type="body" idx="4294967295"/>
          </p:nvPr>
        </p:nvSpPr>
        <p:spPr>
          <a:xfrm>
            <a:off x="685800" y="1981200"/>
            <a:ext cx="7770813" cy="4113213"/>
          </a:xfrm>
        </p:spPr>
        <p:txBody>
          <a:bodyPr/>
          <a:lstStyle/>
          <a:p>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Break statement</a:t>
            </a:r>
          </a:p>
        </p:txBody>
      </p:sp>
      <p:sp>
        <p:nvSpPr>
          <p:cNvPr id="4505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506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25" y="2087563"/>
            <a:ext cx="7497763"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Continue statement</a:t>
            </a:r>
          </a:p>
        </p:txBody>
      </p:sp>
      <p:sp>
        <p:nvSpPr>
          <p:cNvPr id="460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193925"/>
            <a:ext cx="7666038"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47107"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Review Slides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Read Associated Chapters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Work through Javascript Examples</a:t>
            </a:r>
          </a:p>
          <a:p>
            <a:pPr lvl="1">
              <a:lnSpc>
                <a:spcPct val="80000"/>
              </a:lnSpc>
              <a:spcBef>
                <a:spcPts val="650"/>
              </a:spcBef>
              <a:buFont typeface="Wingdings 3" panose="05040102010807070707" pitchFamily="18" charset="2"/>
              <a:buChar char=""/>
            </a:pPr>
            <a:r>
              <a:rPr lang="en-GB" altLang="en-US" sz="2600">
                <a:solidFill>
                  <a:srgbClr val="000000"/>
                </a:solidFill>
                <a:latin typeface="Arial" panose="020B0604020202020204" pitchFamily="34" charset="0"/>
              </a:rPr>
              <a:t>Update GitHub Account/Webpage</a:t>
            </a:r>
          </a:p>
          <a:p>
            <a:pPr>
              <a:lnSpc>
                <a:spcPct val="80000"/>
              </a:lnSpc>
              <a:spcBef>
                <a:spcPts val="750"/>
              </a:spcBef>
              <a:buSzPct val="107000"/>
              <a:buFont typeface="Arial" panose="020B0604020202020204" pitchFamily="34" charset="0"/>
              <a:buBlip>
                <a:blip r:embed="rId3"/>
              </a:buBlip>
            </a:pPr>
            <a:r>
              <a:rPr lang="en-GB" altLang="en-US" sz="3000" b="1" u="sng">
                <a:solidFill>
                  <a:srgbClr val="000000"/>
                </a:solidFill>
                <a:latin typeface="Arial" panose="020B0604020202020204" pitchFamily="34" charset="0"/>
              </a:rPr>
              <a:t>Start Early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4813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Javascript Syntax</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Examples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49155"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Learning JavaScript</a:t>
            </a:r>
          </a:p>
        </p:txBody>
      </p:sp>
      <p:sp>
        <p:nvSpPr>
          <p:cNvPr id="50179"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018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b="5600"/>
          <a:stretch>
            <a:fillRect/>
          </a:stretch>
        </p:blipFill>
        <p:spPr bwMode="auto">
          <a:xfrm>
            <a:off x="1981200" y="1981200"/>
            <a:ext cx="47625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Questions Next Week</a:t>
            </a:r>
            <a:endParaRPr lang="en-GB"/>
          </a:p>
        </p:txBody>
      </p:sp>
      <p:sp>
        <p:nvSpPr>
          <p:cNvPr id="3" name="Content Placeholder 2"/>
          <p:cNvSpPr>
            <a:spLocks noGrp="1"/>
          </p:cNvSpPr>
          <p:nvPr>
            <p:ph idx="1"/>
          </p:nvPr>
        </p:nvSpPr>
        <p:spPr/>
        <p:txBody>
          <a:bodyPr/>
          <a:lstStyle/>
          <a:p>
            <a:pPr marL="0" indent="0">
              <a:buNone/>
            </a:pPr>
            <a:r>
              <a:rPr lang="en-GB" dirty="0" smtClean="0"/>
              <a:t>Questions to Investigate for Next Week</a:t>
            </a:r>
            <a:endParaRPr lang="en-GB" dirty="0"/>
          </a:p>
        </p:txBody>
      </p:sp>
    </p:spTree>
    <p:extLst>
      <p:ext uri="{BB962C8B-B14F-4D97-AF65-F5344CB8AC3E}">
        <p14:creationId xmlns:p14="http://schemas.microsoft.com/office/powerpoint/2010/main" val="2546616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order does f receive its arguments?</a:t>
            </a:r>
          </a:p>
          <a:p>
            <a:endParaRPr lang="en-US" dirty="0" smtClean="0"/>
          </a:p>
          <a:p>
            <a:endParaRPr lang="en-US" dirty="0" smtClean="0"/>
          </a:p>
          <a:p>
            <a:endParaRPr lang="en-US" dirty="0" smtClean="0"/>
          </a:p>
          <a:p>
            <a:endParaRPr lang="en-US" dirty="0" smtClean="0"/>
          </a:p>
          <a:p>
            <a:pPr marL="514350" indent="-514350">
              <a:buAutoNum type="alphaLcParenR"/>
            </a:pPr>
            <a:r>
              <a:rPr lang="en-US" dirty="0" err="1" smtClean="0"/>
              <a:t>foo</a:t>
            </a:r>
            <a:r>
              <a:rPr lang="en-US" dirty="0" smtClean="0"/>
              <a:t> bar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r>
              <a:rPr lang="en-US" dirty="0" smtClean="0"/>
              <a:t> bar</a:t>
            </a:r>
          </a:p>
          <a:p>
            <a:pPr marL="514350" indent="-514350">
              <a:buAutoNum type="alphaLcParenR"/>
            </a:pPr>
            <a:r>
              <a:rPr lang="en-US" dirty="0" smtClean="0"/>
              <a:t>bar </a:t>
            </a:r>
            <a:r>
              <a:rPr lang="en-US" dirty="0" err="1" smtClean="0"/>
              <a:t>foo</a:t>
            </a:r>
            <a:r>
              <a:rPr lang="en-US" dirty="0" smtClean="0"/>
              <a:t>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81200" y="2514600"/>
            <a:ext cx="5388990" cy="1524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685800" y="1981200"/>
            <a:ext cx="7772400" cy="4495800"/>
          </a:xfrm>
        </p:spPr>
        <p:txBody>
          <a:bodyPr>
            <a:normAutofit fontScale="85000" lnSpcReduction="20000"/>
          </a:bodyPr>
          <a:lstStyle/>
          <a:p>
            <a:r>
              <a:rPr lang="en-US" dirty="0" smtClean="0"/>
              <a:t>Which of the following is correct about the expression 1==“1.0” in </a:t>
            </a:r>
            <a:r>
              <a:rPr lang="en-US" dirty="0" err="1" smtClean="0"/>
              <a:t>Javascript</a:t>
            </a:r>
            <a:r>
              <a:rPr lang="en-US" dirty="0" smtClean="0"/>
              <a:t>?</a:t>
            </a:r>
          </a:p>
          <a:p>
            <a:endParaRPr lang="en-US" dirty="0" smtClean="0"/>
          </a:p>
          <a:p>
            <a:pPr marL="514350" indent="-514350">
              <a:buAutoNum type="alphaLcParenR"/>
            </a:pPr>
            <a:r>
              <a:rPr lang="en-US" dirty="0" smtClean="0"/>
              <a:t>It returns false. The two values have different types.</a:t>
            </a:r>
          </a:p>
          <a:p>
            <a:pPr marL="514350" indent="-514350">
              <a:buAutoNum type="alphaLcParenR"/>
            </a:pPr>
            <a:r>
              <a:rPr lang="en-US" dirty="0" smtClean="0"/>
              <a:t>It returns true.  The two values are converted to strings and are equal.</a:t>
            </a:r>
          </a:p>
          <a:p>
            <a:pPr marL="514350" indent="-514350">
              <a:buAutoNum type="alphaLcParenR"/>
            </a:pPr>
            <a:r>
              <a:rPr lang="en-US" dirty="0" smtClean="0"/>
              <a:t>It returns false.  The two values are converted to strings and are not equal.</a:t>
            </a:r>
          </a:p>
          <a:p>
            <a:pPr marL="514350" indent="-514350">
              <a:buAutoNum type="alphaLcParenR"/>
            </a:pPr>
            <a:r>
              <a:rPr lang="en-US" dirty="0" smtClean="0"/>
              <a:t>It returns true. The two values are converted to numbers and are equal.</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arguments will fn receive, in order?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762000" y="2133600"/>
            <a:ext cx="4191000" cy="36214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38800" y="2743200"/>
            <a:ext cx="2845955" cy="2590800"/>
          </a:xfrm>
          <a:prstGeom prst="rect">
            <a:avLst/>
          </a:prstGeom>
          <a:noFill/>
          <a:ln w="9525">
            <a:noFill/>
            <a:miter lim="800000"/>
            <a:headEnd/>
            <a:tailEnd/>
          </a:ln>
        </p:spPr>
      </p:pic>
      <p:sp>
        <p:nvSpPr>
          <p:cNvPr id="6" name="TextBox 5"/>
          <p:cNvSpPr txBox="1"/>
          <p:nvPr/>
        </p:nvSpPr>
        <p:spPr>
          <a:xfrm>
            <a:off x="5257800" y="2743200"/>
            <a:ext cx="429926" cy="2569934"/>
          </a:xfrm>
          <a:prstGeom prst="rect">
            <a:avLst/>
          </a:prstGeom>
          <a:noFill/>
        </p:spPr>
        <p:txBody>
          <a:bodyPr wrap="none" rtlCol="0">
            <a:spAutoFit/>
          </a:bodyPr>
          <a:lstStyle/>
          <a:p>
            <a:r>
              <a:rPr lang="en-US" sz="2300" dirty="0" smtClean="0">
                <a:solidFill>
                  <a:schemeClr val="bg2"/>
                </a:solidFill>
              </a:rPr>
              <a:t>a)</a:t>
            </a:r>
          </a:p>
          <a:p>
            <a:endParaRPr lang="en-US" sz="2300" dirty="0" smtClean="0">
              <a:solidFill>
                <a:schemeClr val="bg2"/>
              </a:solidFill>
            </a:endParaRPr>
          </a:p>
          <a:p>
            <a:r>
              <a:rPr lang="en-US" sz="2300" dirty="0" smtClean="0">
                <a:solidFill>
                  <a:schemeClr val="bg2"/>
                </a:solidFill>
              </a:rPr>
              <a:t>b)</a:t>
            </a:r>
          </a:p>
          <a:p>
            <a:endParaRPr lang="en-US" sz="2300" dirty="0" smtClean="0">
              <a:solidFill>
                <a:schemeClr val="bg2"/>
              </a:solidFill>
            </a:endParaRPr>
          </a:p>
          <a:p>
            <a:r>
              <a:rPr lang="en-US" sz="2300" dirty="0" smtClean="0">
                <a:solidFill>
                  <a:schemeClr val="bg2"/>
                </a:solidFill>
              </a:rPr>
              <a:t>c)</a:t>
            </a:r>
          </a:p>
          <a:p>
            <a:endParaRPr lang="en-US" sz="2300" dirty="0" smtClean="0">
              <a:solidFill>
                <a:schemeClr val="bg2"/>
              </a:solidFill>
            </a:endParaRPr>
          </a:p>
          <a:p>
            <a:r>
              <a:rPr lang="en-US" sz="2300" dirty="0" smtClean="0">
                <a:solidFill>
                  <a:schemeClr val="bg2"/>
                </a:solidFill>
              </a:rPr>
              <a:t>d)</a:t>
            </a:r>
            <a:endParaRPr lang="en-US" sz="23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Question</a:t>
            </a:r>
            <a:endParaRPr lang="en-US" dirty="0"/>
          </a:p>
        </p:txBody>
      </p:sp>
      <p:sp>
        <p:nvSpPr>
          <p:cNvPr id="3" name="Content Placeholder 2"/>
          <p:cNvSpPr>
            <a:spLocks noGrp="1"/>
          </p:cNvSpPr>
          <p:nvPr>
            <p:ph idx="1"/>
          </p:nvPr>
        </p:nvSpPr>
        <p:spPr>
          <a:xfrm>
            <a:off x="685800" y="1371600"/>
            <a:ext cx="7772400" cy="4724400"/>
          </a:xfrm>
        </p:spPr>
        <p:txBody>
          <a:bodyPr>
            <a:normAutofit fontScale="92500" lnSpcReduction="20000"/>
          </a:bodyPr>
          <a:lstStyle/>
          <a:p>
            <a:r>
              <a:rPr lang="en-US" dirty="0" smtClean="0"/>
              <a:t>What will the following code print?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 1</a:t>
            </a:r>
          </a:p>
          <a:p>
            <a:pPr>
              <a:buNone/>
            </a:pPr>
            <a:r>
              <a:rPr lang="en-US" dirty="0" smtClean="0"/>
              <a:t>b) 10</a:t>
            </a:r>
          </a:p>
          <a:p>
            <a:pPr>
              <a:buNone/>
            </a:pPr>
            <a:r>
              <a:rPr lang="en-US" dirty="0" smtClean="0"/>
              <a:t>c) 16</a:t>
            </a:r>
          </a:p>
          <a:p>
            <a:pPr>
              <a:buNone/>
            </a:pPr>
            <a:r>
              <a:rPr lang="en-US" dirty="0" smtClean="0"/>
              <a:t>d) 31</a:t>
            </a:r>
            <a:endParaRPr lang="en-US" dirty="0"/>
          </a:p>
        </p:txBody>
      </p:sp>
      <p:pic>
        <p:nvPicPr>
          <p:cNvPr id="1026" name="Picture 2"/>
          <p:cNvPicPr>
            <a:picLocks noChangeAspect="1" noChangeArrowheads="1"/>
          </p:cNvPicPr>
          <p:nvPr/>
        </p:nvPicPr>
        <p:blipFill>
          <a:blip r:embed="rId2" cstate="print"/>
          <a:srcRect t="15151"/>
          <a:stretch>
            <a:fillRect/>
          </a:stretch>
        </p:blipFill>
        <p:spPr bwMode="auto">
          <a:xfrm>
            <a:off x="641596" y="1905000"/>
            <a:ext cx="8502404" cy="213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c) 16</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Primary Data Types (Primitive)</a:t>
            </a:r>
          </a:p>
        </p:txBody>
      </p:sp>
      <p:sp>
        <p:nvSpPr>
          <p:cNvPr id="11267" name="Rectangle 2"/>
          <p:cNvSpPr>
            <a:spLocks noGrp="1" noChangeArrowheads="1"/>
          </p:cNvSpPr>
          <p:nvPr>
            <p:ph type="body" idx="4294967295"/>
          </p:nvPr>
        </p:nvSpPr>
        <p:spPr>
          <a:xfrm>
            <a:off x="685800" y="1981200"/>
            <a:ext cx="7770813" cy="4113213"/>
          </a:xfrm>
        </p:spPr>
        <p:txBody>
          <a:bodyPr/>
          <a:lstStyle/>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String</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Number</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Boolean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Composite Data Types (reference)</a:t>
            </a:r>
          </a:p>
        </p:txBody>
      </p:sp>
      <p:sp>
        <p:nvSpPr>
          <p:cNvPr id="1229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Special Data Types</a:t>
            </a:r>
          </a:p>
        </p:txBody>
      </p:sp>
      <p:sp>
        <p:nvSpPr>
          <p:cNvPr id="133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TotalTime>
  <Words>795</Words>
  <Application>Microsoft Office PowerPoint</Application>
  <PresentationFormat>On-screen Show (4:3)</PresentationFormat>
  <Paragraphs>186</Paragraphs>
  <Slides>49</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Times New Roman</vt:lpstr>
      <vt:lpstr>Wingdings 3</vt:lpstr>
      <vt:lpstr>Default Design</vt:lpstr>
      <vt:lpstr>PowerPoint Presentation</vt:lpstr>
      <vt:lpstr>Milestone Dates</vt:lpstr>
      <vt:lpstr>PowerPoint Presentation</vt:lpstr>
      <vt:lpstr>JavaScript Data Types</vt:lpstr>
      <vt:lpstr>Question</vt:lpstr>
      <vt:lpstr>Answer</vt:lpstr>
      <vt:lpstr>Primary Data Types (Primitive)</vt:lpstr>
      <vt:lpstr>Composite Data Types (reference)</vt:lpstr>
      <vt:lpstr>Special Data Types</vt:lpstr>
      <vt:lpstr>Overview of Types</vt:lpstr>
      <vt:lpstr>Var in Javascript</vt:lpstr>
      <vt:lpstr>Example var</vt:lpstr>
      <vt:lpstr>Combining Data Types</vt:lpstr>
      <vt:lpstr>PowerPoint Presentation</vt:lpstr>
      <vt:lpstr>Example</vt:lpstr>
      <vt:lpstr>PowerPoint Presentation</vt:lpstr>
      <vt:lpstr>Scope of JavaScript Variables</vt:lpstr>
      <vt:lpstr>Constants</vt:lpstr>
      <vt:lpstr>JavaScript keywords</vt:lpstr>
      <vt:lpstr>JavaScript Array Object</vt:lpstr>
      <vt:lpstr>Constructors</vt:lpstr>
      <vt:lpstr>From 0...</vt:lpstr>
      <vt:lpstr>Displaying</vt:lpstr>
      <vt:lpstr>Javascript Array Length</vt:lpstr>
      <vt:lpstr>Arrays Undefined Values</vt:lpstr>
      <vt:lpstr>Example</vt:lpstr>
      <vt:lpstr>Other Array Methods</vt:lpstr>
      <vt:lpstr>Conditional Statements</vt:lpstr>
      <vt:lpstr>Alternative if..else Syntax (? Ternary Operator)</vt:lpstr>
      <vt:lpstr>Switch Statements</vt:lpstr>
      <vt:lpstr>Arithmetic Operators</vt:lpstr>
      <vt:lpstr>Assignment Operators</vt:lpstr>
      <vt:lpstr>Comparison Operators</vt:lpstr>
      <vt:lpstr>Logical Operators</vt:lpstr>
      <vt:lpstr>Loops in JavaScript</vt:lpstr>
      <vt:lpstr>Javascript for loop</vt:lpstr>
      <vt:lpstr>Javascript for..in Loop</vt:lpstr>
      <vt:lpstr>Javascript while Loop</vt:lpstr>
      <vt:lpstr>Javascript do..while loop</vt:lpstr>
      <vt:lpstr>Javascript Break statement</vt:lpstr>
      <vt:lpstr>Continue statement</vt:lpstr>
      <vt:lpstr>PowerPoint Presentation</vt:lpstr>
      <vt:lpstr>PowerPoint Presentation</vt:lpstr>
      <vt:lpstr>PowerPoint Presentation</vt:lpstr>
      <vt:lpstr>PowerPoint Presentation</vt:lpstr>
      <vt:lpstr>Questions Next Week</vt:lpstr>
      <vt:lpstr>Question</vt:lpstr>
      <vt:lpstr>Question</vt:lpstr>
      <vt:lpstr>What arguments will fn receive, in order?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270</cp:revision>
  <dcterms:created xsi:type="dcterms:W3CDTF">1601-01-01T00:00:00Z</dcterms:created>
  <dcterms:modified xsi:type="dcterms:W3CDTF">2017-12-06T11:27:29Z</dcterms:modified>
</cp:coreProperties>
</file>