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99" r:id="rId12"/>
    <p:sldId id="265" r:id="rId13"/>
    <p:sldId id="266" r:id="rId14"/>
    <p:sldId id="267" r:id="rId15"/>
    <p:sldId id="268" r:id="rId16"/>
    <p:sldId id="269" r:id="rId17"/>
    <p:sldId id="270" r:id="rId18"/>
    <p:sldId id="300" r:id="rId19"/>
    <p:sldId id="30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B244C8-7AB0-48B2-8C58-19EBFBE11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130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E7B27-3C47-4173-BBC7-4E827DD40BC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715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3C34E0-DB53-4FA8-8437-9F0E2337176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357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DA8516-7658-4C3E-AFF1-F8C2493A8FA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4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17D3B-06A7-4781-93D2-2089DE1F5CC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929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3E841-F45A-4F11-BF33-87064104758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960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5E271-C82D-42B1-AEA5-7BEF9244A44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285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3FD54-B457-46D4-89F9-38CBA19DB0F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876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DBE216-6F7A-4F83-B7A7-D3742805EEF8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175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C73200-5256-453C-8121-C8BCBF9FFC6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91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3CEF7A-C727-45FE-AB4C-FAEFB0A3C12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45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A3DA9C-54C7-4836-AC0B-899E930409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101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29E2D0-9B93-4FC3-96BE-CBE0F973776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617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39EE53-0CDB-46D1-8CF7-95CAC4B9C258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2284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AEBA9C-71B2-4110-B8CB-CB8315B2B63C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25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8BE427-8886-49D5-9B3B-55A2A7F50408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149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B19049-59B7-4E8F-92D8-703A8F3DC4E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851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6908D5-F99F-4EE2-A32F-287AC6FA6D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4607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D783D-6CA5-4832-B1E8-A8794CF1719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9728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6ECEF5-A345-4E01-8C42-22B5C136F5D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2465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A768B7-A43A-4B6D-BE15-F4C8C6D0A7C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3807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CC468-7F3E-448B-A113-9F725D37AF08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1409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9F350-651B-4A3B-B094-70B2DEEAB16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127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2B35D4-860E-47A9-AAB4-07B8A9FF2A5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4907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A7EB9E-B6DA-418B-8A31-3152059F4D88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663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7E54D-1C37-4F10-B4E0-8CABAAFD6DB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374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AAE34-3D55-41E5-8E63-358A451C185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478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D47E85-0ADE-4108-A8BF-2157EC1BFDC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729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D420FA-971A-4C98-98F8-EA5B66BEC157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6071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9F2B3-3F07-40A7-AFF7-F99E2EE6945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7288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16E194-5198-486D-981D-5639DC505DE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455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212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B7C36B-BED3-4DF1-A75F-9EBF148036B5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3483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9BDEF-1B80-4F53-867E-DA42B2723C8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0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C719B-1B19-4977-B636-DCD766CBDAF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427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5184B4-E7F1-49E0-8C14-5370764D56A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9483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0656CC-9D5A-4B8C-BE8D-470A2CF3E25A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11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2EBA49-3AED-4198-8CBE-C77B3F9CD57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468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1AC24-43C9-4BE7-ABA1-326EF70894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845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394337-F44E-41D7-B04C-4C15F88AF2E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64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12D53E-1021-4BD2-9B64-8579DACA356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254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BDC5F5-9F4F-447B-8A0C-E8E5B48B373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90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1C02FD-0668-4FDB-898C-935086EC8524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52FC197-8931-4629-B988-D3F49B4E7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62923A-B194-467C-A21C-A6D6322AF6DF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36334C-F9A6-45C7-86DC-218EE2BDF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67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0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7ED7DEA-2E2B-45EE-BF12-8A1AADDF7173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B42CC24-70A3-4B50-BB81-B6F6485D9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B73B79-72F7-4BAA-8D99-13B74FC9DF6D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BC9FB9D-72B2-4E65-906F-B1F1BC9B1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4F6B29-119A-4D7C-B397-EEE29ADD0ABD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D36C50A-9EA3-4557-8A6A-E06F76EAD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8A3E60-1130-4D04-BE9A-8F6D3BAD2DEE}" type="datetime1">
              <a:rPr lang="en-US" altLang="en-US"/>
              <a:pPr>
                <a:defRPr/>
              </a:pPr>
              <a:t>11/1/2017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589D75D-BC75-4681-845E-E9D905522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3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Selectors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the following html/</a:t>
            </a:r>
            <a:r>
              <a:rPr lang="en-GB" dirty="0" err="1" smtClean="0"/>
              <a:t>css</a:t>
            </a:r>
            <a:r>
              <a:rPr lang="en-GB" dirty="0" smtClean="0"/>
              <a:t> code do?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71" y="3352800"/>
            <a:ext cx="6439657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7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Displays Nothing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Missing closing &lt;/script&gt; tag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96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Grouped Selectors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Whenever a situation that you need to apply the same style property to a number of selectors, then you can group those selectors into one rule by separating them with commas. The selector rule has the same effect to more than one selector at a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Grouped Selectors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C5000B"/>
                </a:solidFill>
                <a:latin typeface="Arial" panose="020B0604020202020204" pitchFamily="34" charset="0"/>
              </a:rPr>
              <a:t>Instead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of above multiple selectors you can </a:t>
            </a:r>
            <a:r>
              <a:rPr lang="en-GB" altLang="en-US" sz="3200">
                <a:solidFill>
                  <a:srgbClr val="C5000B"/>
                </a:solidFill>
                <a:latin typeface="Arial" panose="020B0604020202020204" pitchFamily="34" charset="0"/>
              </a:rPr>
              <a:t>group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them as follows: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81200"/>
            <a:ext cx="4086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5105400"/>
            <a:ext cx="4486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&lt;style type="text/css"&gt;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			h1,h3,p {color: #FF0066;}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&lt;h1&gt;Grouped Selectors&lt;/h1&gt;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&lt;h2&gt;This one not in the group&lt;/h2&gt;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&lt;h3&gt;This elements also grouped&lt;/h3&gt;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This line is not in the grouped selector.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&lt;p&gt;This paragraph also in the group &lt;/p&gt;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3805238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Selectors and Class Selectors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Selector is to tell the browser to which style is applied to a specific element in the HTML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Range from simple element names to rich contextual patterns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787900"/>
            <a:ext cx="429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274638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ID selectors in CSS allow you to </a:t>
            </a:r>
            <a:r>
              <a:rPr lang="en-US" altLang="en-US" u="sng" smtClean="0"/>
              <a:t>target elements</a:t>
            </a:r>
            <a:r>
              <a:rPr lang="en-US" altLang="en-US" smtClean="0"/>
              <a:t> (Tags) by their ID values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ID selectors are unique, so you can apply only to the content of </a:t>
            </a:r>
            <a:r>
              <a:rPr lang="en-US" altLang="en-US" u="sng" smtClean="0"/>
              <a:t>one element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To reference an ID, you precede the ID name with a hash mark (#)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754563"/>
            <a:ext cx="50292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32067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 Example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611313"/>
            <a:ext cx="6308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389563"/>
            <a:ext cx="32099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the following HTML/CSS do?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0"/>
            <a:ext cx="559883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8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Blue ‘Hello </a:t>
            </a:r>
            <a:r>
              <a:rPr lang="en-GB" dirty="0" err="1" smtClean="0"/>
              <a:t>Hello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Associated with a valid selector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05200"/>
            <a:ext cx="410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are CSS Selectors?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Different types of Selectors and Syntax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Examples of how to use Selectors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 Selector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References the class attribute used on HTML elements. 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Class selector begins with a dot(.) and followed by a class name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754563"/>
            <a:ext cx="69754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2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Unlike the id attribute, multiple elements may share same class name, also an element may belong to more than one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 in multiple elements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38138" indent="-334963">
              <a:buFont typeface="Times New Roman" pitchFamily="16" charset="0"/>
              <a:buBlip>
                <a:blip r:embed="rId3"/>
              </a:buBlip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/>
              <a:t>Above code multiple element shared same class name (.textcolor)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309813"/>
            <a:ext cx="73136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Multiple Classes in the same Element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962400"/>
            <a:ext cx="7772400" cy="2255838"/>
          </a:xfrm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Above code same element implement different class name (.textcolor1 and .textcolor2).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363"/>
            <a:ext cx="78644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274638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Classes limited to one type of Element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660900"/>
          </a:xfrm>
        </p:spPr>
        <p:txBody>
          <a:bodyPr/>
          <a:lstStyle/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Class Selector, you can limit the scope of the style sheet (CSS) rule to only that type of element</a:t>
            </a:r>
          </a:p>
          <a:p>
            <a:pPr marL="341313" indent="-338138">
              <a:buSzPct val="114000"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endParaRPr lang="en-US" sz="2800"/>
          </a:p>
          <a:p>
            <a:pPr marL="341313" indent="-338138">
              <a:buSzPct val="114000"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endParaRPr lang="en-US" sz="2800"/>
          </a:p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Above code, the selector matches any h1 elements that have a class attribute containing the word "textcolor". If any other element have the class name "textcolor" wont work.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3422650"/>
            <a:ext cx="66516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63675"/>
            <a:ext cx="67452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937125"/>
            <a:ext cx="237807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274638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CSS Navigation Menu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660900"/>
          </a:xfrm>
        </p:spPr>
        <p:txBody>
          <a:bodyPr/>
          <a:lstStyle/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Menus should be simple enough for the end user to understand, but also contain the necessary information to guide the end user through the entire website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CSS Menu Bar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Horizontal Menu (CSS Navigation bar)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Vertical Menu (CSS Side Menu)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Horizontal Menu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Options change color when the mouse hovers over the items</a:t>
            </a:r>
          </a:p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Selectable (user can click the buttons)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664075"/>
            <a:ext cx="69357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638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Horizontal Menu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381125"/>
            <a:ext cx="2468562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449388"/>
            <a:ext cx="309562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30188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Vertical Menu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2254250"/>
            <a:ext cx="155416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189038"/>
            <a:ext cx="24384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1554163"/>
            <a:ext cx="302895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Selectors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selectors are HTML tags to which a CSS style is applied.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This could be any tag like &lt; p &gt; or &lt; h1 &gt;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These are patterns used to select the HTML tags that you want to style. 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These patterns may range from simple element names to rich contextual patterns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Dropdown Menu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CSS dropdown menu provides dynamic and hierarchical view of all main sections on the web page and subsections contained within them. When activated a drops down, it displays a list of values, which allows the user to choose one value from a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82563"/>
            <a:ext cx="2319337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74638"/>
            <a:ext cx="4124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5029200"/>
            <a:ext cx="283527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Overlay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Overlay images/text on top of one another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Add 'triggers' that allow overlays to change (e.g., when mouse is over the image/text)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Image Hover Effects (Image Rollovers)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CSS code shows how to present an Image hover effects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 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54413"/>
            <a:ext cx="393223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4389438"/>
            <a:ext cx="35464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3573463"/>
            <a:ext cx="542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981200"/>
            <a:ext cx="35337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981200"/>
            <a:ext cx="2305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Make A Rollover Image Effect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Image </a:t>
            </a:r>
            <a:r>
              <a:rPr lang="en-US" altLang="en-US" smtClean="0">
                <a:solidFill>
                  <a:srgbClr val="C5000B"/>
                </a:solidFill>
              </a:rPr>
              <a:t>link</a:t>
            </a:r>
            <a:r>
              <a:rPr lang="en-US" altLang="en-US" smtClean="0"/>
              <a:t> changes when mouse hovers over the image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1924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06875"/>
            <a:ext cx="3028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11363"/>
            <a:ext cx="3543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1984375"/>
            <a:ext cx="3886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Add color overlay to images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14613"/>
            <a:ext cx="3362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3382963"/>
            <a:ext cx="33147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363"/>
            <a:ext cx="46609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0669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One image on top of another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041525"/>
            <a:ext cx="2409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2970213"/>
            <a:ext cx="2619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11363"/>
            <a:ext cx="4756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103438"/>
            <a:ext cx="26431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CSS image hover text overlay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8288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3475038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Website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Selectors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Different Selectors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E.g., Universal, Grouped, 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Selectors in CSS effectively for styling HTML documents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8"/>
          <a:stretch>
            <a:fillRect/>
          </a:stretch>
        </p:blipFill>
        <p:spPr bwMode="auto">
          <a:xfrm>
            <a:off x="1676400" y="1066800"/>
            <a:ext cx="581025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Details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 the following sections, looking at how you can use different types of a selectors to specify which elements a style sheet rule can apply to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618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Element Selector or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Type Selector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153400" cy="4572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The CSS element Selector or the type selector matches occurrences of those tags specified in the list</a:t>
            </a:r>
          </a:p>
          <a:p>
            <a:pPr marL="341313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e.g.,</a:t>
            </a: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Arial" charset="0"/>
              </a:rPr>
              <a:t>Above CSS code sets all paragraph font size as 32.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229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67275"/>
            <a:ext cx="4276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8382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&lt;style type="text/</a:t>
            </a:r>
            <a:r>
              <a:rPr lang="en-GB" alt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			p {font-size:32px;}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	This line displayed in default font size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	&lt;p&gt; Line formatted with element selector &lt;/p&gt;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181600"/>
            <a:ext cx="50768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Selector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Universal Selector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229600" cy="434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The universal selector set a value for all elements in the HTML document</a:t>
            </a:r>
          </a:p>
          <a:p>
            <a:pPr marL="341313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1313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e.g.,</a:t>
            </a:r>
          </a:p>
          <a:p>
            <a:pPr marL="342900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Above CSS code set font size =14px to the whole HTML document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086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38663"/>
            <a:ext cx="4010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Universal Selector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&lt;style type="text/css"&gt;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	* {font-size:32px;}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	Universal selector set all font size as 22 in this document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798</Words>
  <Application>Microsoft Office PowerPoint</Application>
  <PresentationFormat>On-screen Show (4:3)</PresentationFormat>
  <Paragraphs>190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Answer</vt:lpstr>
      <vt:lpstr>PowerPoint Presentation</vt:lpstr>
      <vt:lpstr>PowerPoint Presentation</vt:lpstr>
      <vt:lpstr>PowerPoint Presentation</vt:lpstr>
      <vt:lpstr>ID Selectors and Class Selectors</vt:lpstr>
      <vt:lpstr>ID selector</vt:lpstr>
      <vt:lpstr>ID Selector Example</vt:lpstr>
      <vt:lpstr>Question</vt:lpstr>
      <vt:lpstr>Answer</vt:lpstr>
      <vt:lpstr>Class Selector</vt:lpstr>
      <vt:lpstr>PowerPoint Presentation</vt:lpstr>
      <vt:lpstr>Class in multiple elements</vt:lpstr>
      <vt:lpstr>Multiple Classes in the same Element</vt:lpstr>
      <vt:lpstr>Classes limited to one type of Element</vt:lpstr>
      <vt:lpstr>Example</vt:lpstr>
      <vt:lpstr>CSS Navigation Menu</vt:lpstr>
      <vt:lpstr>Horizontal Menu</vt:lpstr>
      <vt:lpstr>Horizontal Menu</vt:lpstr>
      <vt:lpstr>Vertical Menu</vt:lpstr>
      <vt:lpstr>Dropdown Menu</vt:lpstr>
      <vt:lpstr>PowerPoint Presentation</vt:lpstr>
      <vt:lpstr>Overlay in CSS</vt:lpstr>
      <vt:lpstr>Image Hover Effects (Image Rollovers)</vt:lpstr>
      <vt:lpstr>PowerPoint Presentation</vt:lpstr>
      <vt:lpstr>Make A Rollover Image Effect</vt:lpstr>
      <vt:lpstr>PowerPoint Presentation</vt:lpstr>
      <vt:lpstr>Add color overlay to images</vt:lpstr>
      <vt:lpstr>PowerPoint Presentation</vt:lpstr>
      <vt:lpstr>One image on top of another</vt:lpstr>
      <vt:lpstr>PowerPoint Presentation</vt:lpstr>
      <vt:lpstr>CSS image hover text overlay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256</cp:revision>
  <dcterms:created xsi:type="dcterms:W3CDTF">1601-01-01T00:00:00Z</dcterms:created>
  <dcterms:modified xsi:type="dcterms:W3CDTF">2017-11-01T13:27:27Z</dcterms:modified>
</cp:coreProperties>
</file>