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74" r:id="rId3"/>
    <p:sldId id="31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72" r:id="rId24"/>
    <p:sldId id="291" r:id="rId25"/>
    <p:sldId id="26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  <a:endParaRPr lang="en-GB" b="1" dirty="0" smtClean="0"/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</a:t>
            </a:r>
            <a:r>
              <a:rPr lang="en-GB" b="1" dirty="0" smtClean="0"/>
              <a:t>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</a:t>
            </a:r>
            <a:r>
              <a:rPr lang="en-GB" altLang="en-US" smtClean="0"/>
              <a:t>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activity diagrams and interaction diagrams </a:t>
            </a:r>
            <a:endParaRPr lang="en-GB" dirty="0" smtClean="0"/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475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Notation Part 2</vt:lpstr>
      <vt:lpstr>Outline</vt:lpstr>
      <vt:lpstr>Review</vt:lpstr>
      <vt:lpstr>Sequence Diagrams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123</cp:revision>
  <dcterms:created xsi:type="dcterms:W3CDTF">1601-01-01T00:00:00Z</dcterms:created>
  <dcterms:modified xsi:type="dcterms:W3CDTF">2017-10-29T07:46:52Z</dcterms:modified>
</cp:coreProperties>
</file>