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74" r:id="rId3"/>
    <p:sldId id="295" r:id="rId4"/>
    <p:sldId id="296" r:id="rId5"/>
    <p:sldId id="297" r:id="rId6"/>
    <p:sldId id="298" r:id="rId7"/>
    <p:sldId id="292" r:id="rId8"/>
    <p:sldId id="294" r:id="rId9"/>
    <p:sldId id="293" r:id="rId10"/>
    <p:sldId id="272" r:id="rId11"/>
    <p:sldId id="291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5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C2E0B70-C0D6-4EA1-AC29-48B4B43C1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32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7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3F9724-0B7B-4697-9A1C-65AE6307C3E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E165D3-E76D-4EE8-84D5-A33CBFC73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2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73BA639-2AFB-4E82-88B5-CC216062DA99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1C83DB5-FB9F-4063-A526-8B069CCD7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79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2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2B69B2-3330-4321-83D8-B7D06CB09A6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CC9DC30-A8B5-4954-A46F-C85A60996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2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9141844-B738-4394-BDEC-B961A245AD1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2CF4C5-451C-4BA3-BA14-6BA1A4F8DF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5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85A9B3-7779-4392-A66C-CD0DA7BC8F8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2B4DCA6-6A1F-4768-9887-C0F50491C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23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D3EC952-2339-4AC8-A72B-290CC701D4E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E06A283-BCAB-4B14-BC91-8C41A4335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4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Fundamentals of Notation in Object Orientated Analysis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Read Chapters 5 and 6</a:t>
            </a:r>
          </a:p>
          <a:p>
            <a:r>
              <a:rPr lang="en-GB" altLang="en-US" smtClean="0"/>
              <a:t>Online Quizzes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  <a:p>
            <a:pPr eaLnBrk="1" hangingPunct="1"/>
            <a:r>
              <a:rPr lang="en-US" altLang="en-US" smtClean="0"/>
              <a:t>What do we mean by Notation?</a:t>
            </a:r>
          </a:p>
          <a:p>
            <a:pPr eaLnBrk="1" hangingPunct="1"/>
            <a:r>
              <a:rPr lang="en-US" altLang="en-US" smtClean="0"/>
              <a:t>Examples of Notation in Analysis and Design</a:t>
            </a:r>
          </a:p>
          <a:p>
            <a:pPr eaLnBrk="1" hangingPunct="1"/>
            <a:r>
              <a:rPr lang="en-US" altLang="en-US" smtClean="0"/>
              <a:t>Summary/Discussion</a:t>
            </a:r>
          </a:p>
          <a:p>
            <a:pPr eaLnBrk="1" hangingPunct="1"/>
            <a:r>
              <a:rPr lang="en-US" altLang="en-US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Requirements analysis is critical to the success of a development project.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True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False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Depends upon the size of project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Answer</a:t>
            </a:r>
            <a:r>
              <a:rPr lang="en-GB"/>
              <a:t> </a:t>
            </a:r>
            <a:r>
              <a:rPr lang="en-GB" smtClean="0"/>
              <a:t>a)</a:t>
            </a: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Requirements must be actionable, measurable, testable, related to identified business needs or opportunities, and defined to a level of detail sufficient for system design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Requirements should specify ‘what’ but not ‘how’.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True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False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a)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‘What’ refers to a system’s purpose, while ‘How’ refers to a system’s structure and </a:t>
            </a:r>
            <a:r>
              <a:rPr lang="en-GB" dirty="0" err="1" smtClean="0"/>
              <a:t>behavior</a:t>
            </a:r>
            <a:r>
              <a:rPr lang="en-GB" dirty="0" smtClean="0"/>
              <a:t>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Drawing a diagram does not constitute analysis or design</a:t>
            </a:r>
          </a:p>
          <a:p>
            <a:r>
              <a:rPr lang="en-GB" altLang="en-US" smtClean="0"/>
              <a:t>Diagram is a visual aid</a:t>
            </a:r>
          </a:p>
          <a:p>
            <a:pPr lvl="1"/>
            <a:r>
              <a:rPr lang="en-GB" altLang="en-US" smtClean="0"/>
              <a:t>Clarify the concept</a:t>
            </a:r>
          </a:p>
          <a:p>
            <a:pPr lvl="1"/>
            <a:r>
              <a:rPr lang="en-GB" altLang="en-US" smtClean="0"/>
              <a:t>Various forms, e.g., 3d-software, whiteboards, napkins, and the backs of envelopes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endParaRPr lang="en-GB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Unified Modeling Language (UML)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Primary modeling language used to analyze, specify, and design software systems</a:t>
            </a:r>
          </a:p>
          <a:p>
            <a:r>
              <a:rPr lang="en-GB" altLang="en-US" smtClean="0"/>
              <a:t>UML is used to model (i.e., represent) the system being built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225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Arial</vt:lpstr>
      <vt:lpstr>Wingdings 3</vt:lpstr>
      <vt:lpstr>Default Design</vt:lpstr>
      <vt:lpstr>Notation Part 1</vt:lpstr>
      <vt:lpstr>Outline</vt:lpstr>
      <vt:lpstr>Revision Question</vt:lpstr>
      <vt:lpstr>Answer</vt:lpstr>
      <vt:lpstr>Question</vt:lpstr>
      <vt:lpstr>Answer</vt:lpstr>
      <vt:lpstr>PowerPoint Presentation</vt:lpstr>
      <vt:lpstr>The Unified Modeling Language (UML)</vt:lpstr>
      <vt:lpstr>PowerPoint Presentation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126</cp:revision>
  <dcterms:created xsi:type="dcterms:W3CDTF">1601-01-01T00:00:00Z</dcterms:created>
  <dcterms:modified xsi:type="dcterms:W3CDTF">2017-10-28T07:26:02Z</dcterms:modified>
</cp:coreProperties>
</file>