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7" r:id="rId2"/>
    <p:sldId id="274" r:id="rId3"/>
    <p:sldId id="272" r:id="rId4"/>
    <p:sldId id="291" r:id="rId5"/>
    <p:sldId id="268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A9AF28C-F9E8-45F9-862B-2D6A5FAAE5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46257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10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EA40105-848C-4A7C-8903-F60374356E03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DC67C0E-433C-48F7-8505-2BF13BD41B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901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8B6303B-CAFA-4370-A4E6-5939F0B18096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F7894B9-A0B8-4778-8C47-FBC61F39C3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096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79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860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88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51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0F7EAE8-3FBB-4E52-A93B-1379909144F5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4234419-9985-45D5-92E9-518858D8AF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19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03C5093-035C-4A87-8A79-EE4249CCBE0E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B98D1FB-CA6F-4052-812F-2AF26B61C9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49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6FC5330-334A-4302-99D9-927E15DC744D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A223F01-6C47-4D29-A25B-F4CE07C0A2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47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D5A1034-7E52-4093-97C1-703A07EA57A6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9E9BE80-A1AC-45FC-82A2-C28D629215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794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Notation Part 2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Analysis and Design</a:t>
            </a:r>
          </a:p>
        </p:txBody>
      </p:sp>
      <p:sp>
        <p:nvSpPr>
          <p:cNvPr id="9220" name="TextBox 1"/>
          <p:cNvSpPr txBox="1">
            <a:spLocks noChangeArrowheads="1"/>
          </p:cNvSpPr>
          <p:nvPr/>
        </p:nvSpPr>
        <p:spPr bwMode="auto">
          <a:xfrm>
            <a:off x="3186113" y="4795838"/>
            <a:ext cx="2771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What do we mean by Notation?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Clear idea of Notation in Object Orientated Analysis and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Review Slides</a:t>
            </a:r>
          </a:p>
          <a:p>
            <a:r>
              <a:rPr lang="en-GB" altLang="en-US" smtClean="0"/>
              <a:t>Read Chapter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</TotalTime>
  <Words>37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Times New Roman</vt:lpstr>
      <vt:lpstr>Arial</vt:lpstr>
      <vt:lpstr>Wingdings 3</vt:lpstr>
      <vt:lpstr>Default Design</vt:lpstr>
      <vt:lpstr>Notation Part 2</vt:lpstr>
      <vt:lpstr>Outline</vt:lpstr>
      <vt:lpstr>Summary</vt:lpstr>
      <vt:lpstr>This Week</vt:lpstr>
      <vt:lpstr>Questions/Discussion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117</cp:revision>
  <dcterms:created xsi:type="dcterms:W3CDTF">1601-01-01T00:00:00Z</dcterms:created>
  <dcterms:modified xsi:type="dcterms:W3CDTF">2017-10-28T07:26:03Z</dcterms:modified>
</cp:coreProperties>
</file>