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7" r:id="rId2"/>
    <p:sldId id="274" r:id="rId3"/>
    <p:sldId id="272" r:id="rId4"/>
    <p:sldId id="291" r:id="rId5"/>
    <p:sldId id="268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A6D4F72-8E26-40EA-AE3D-A28578EB70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41846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47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6131DC4-EF4F-4A35-8971-73AAD5FE662A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CE9F2DB-7E65-48E2-9364-DD51077EC4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692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8CE9246-D1D9-4A3A-9998-4A85718B29EE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17F29B2-1715-438E-B000-46759A7F7A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52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38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27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36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9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1A11EC5-4532-4001-BEA9-4FFF3F36638C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830740E-284F-4553-845D-C46F0171F2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52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38F37FB-7631-43BC-AEC1-9ACE095A9C45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21758F5-5110-4454-BD39-11F2BAF3FC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0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E9FF83B-DE51-4059-8ADA-772D425B367C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C0BCF6A-75AC-439C-8BD5-9D0061F16D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741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74FCB16-D96A-401F-8A3D-25FF4422BC7F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5CD4F1F-5869-42B8-90A1-D5C9B80CEB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93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Processes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Analysis and Design</a:t>
            </a: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3186113" y="4795838"/>
            <a:ext cx="277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do we mean by Processes?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Clear idea of Processes in Object Orientated Analysis and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Review Slides</a:t>
            </a:r>
          </a:p>
          <a:p>
            <a:r>
              <a:rPr lang="en-GB" altLang="en-US" smtClean="0"/>
              <a:t>Read Chapter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35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Times New Roman</vt:lpstr>
      <vt:lpstr>Arial</vt:lpstr>
      <vt:lpstr>Wingdings 3</vt:lpstr>
      <vt:lpstr>Default Design</vt:lpstr>
      <vt:lpstr>Processes</vt:lpstr>
      <vt:lpstr>Outline</vt:lpstr>
      <vt:lpstr>Summary</vt:lpstr>
      <vt:lpstr>This Week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117</cp:revision>
  <dcterms:created xsi:type="dcterms:W3CDTF">1601-01-01T00:00:00Z</dcterms:created>
  <dcterms:modified xsi:type="dcterms:W3CDTF">2017-10-28T07:26:03Z</dcterms:modified>
</cp:coreProperties>
</file>