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2" r:id="rId4"/>
    <p:sldId id="291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Read Chapter 1-10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20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Wingdings 3</vt:lpstr>
      <vt:lpstr>Default Design</vt:lpstr>
      <vt:lpstr>Examples</vt:lpstr>
      <vt:lpstr>Outline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118</cp:revision>
  <dcterms:created xsi:type="dcterms:W3CDTF">1601-01-01T00:00:00Z</dcterms:created>
  <dcterms:modified xsi:type="dcterms:W3CDTF">2017-10-28T07:26:04Z</dcterms:modified>
</cp:coreProperties>
</file>