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76" r:id="rId3"/>
    <p:sldId id="278" r:id="rId4"/>
    <p:sldId id="277" r:id="rId5"/>
    <p:sldId id="272" r:id="rId6"/>
    <p:sldId id="275" r:id="rId7"/>
    <p:sldId id="26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8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3DACB72-36F2-40BF-AE7B-D11AE6F00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7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6507012-4F97-40D8-B1A7-614B40BFCF5B}" type="datetime1">
              <a:rPr lang="en-US" altLang="en-US"/>
              <a:pPr>
                <a:defRPr/>
              </a:pPr>
              <a:t>12/25/2017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14A701C-293E-4739-890E-9BE85D927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35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7ACD45-3406-4C46-A927-22C469CC5ED5}" type="datetime1">
              <a:rPr lang="en-US" altLang="en-US"/>
              <a:pPr>
                <a:defRPr/>
              </a:pPr>
              <a:t>12/25/2017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4A48213-3941-43FE-AB68-3E25BC10F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1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72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3A0CD3-234C-4658-961D-B43690ADB36A}" type="datetime1">
              <a:rPr lang="en-US" altLang="en-US"/>
              <a:pPr>
                <a:defRPr/>
              </a:pPr>
              <a:t>12/25/2017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2D70005-AB79-4200-84F6-785BD13C2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7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E22673-1D0F-4FFC-89FA-7C9D928A1B8D}" type="datetime1">
              <a:rPr lang="en-US" altLang="en-US"/>
              <a:pPr>
                <a:defRPr/>
              </a:pPr>
              <a:t>12/25/2017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B5BAD-3A67-4236-BD36-7E756B922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0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F1D733D-CBF8-4804-99C7-0F0AF7F8F81A}" type="datetime1">
              <a:rPr lang="en-US" altLang="en-US"/>
              <a:pPr>
                <a:defRPr/>
              </a:pPr>
              <a:t>12/25/2017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840BBA4-8BE6-4822-A67B-A0D4FF7A0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4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7B28F96-04AB-40DD-A112-9EBD77D01926}" type="datetime1">
              <a:rPr lang="en-US" altLang="en-US"/>
              <a:pPr>
                <a:defRPr/>
              </a:pPr>
              <a:t>12/25/2017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E9779B-6AD8-4FDA-A6F4-0E7D03B26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04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Programming</a:t>
            </a:r>
            <a:br>
              <a:rPr lang="en-GB" altLang="en-US" dirty="0" smtClean="0"/>
            </a:br>
            <a:r>
              <a:rPr lang="en-GB" altLang="en-US" dirty="0" smtClean="0"/>
              <a:t>Practice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 to Work </a:t>
            </a:r>
            <a:r>
              <a:rPr lang="en-GB" dirty="0" smtClean="0"/>
              <a:t>Through </a:t>
            </a:r>
            <a:r>
              <a:rPr lang="en-GB" dirty="0" smtClean="0"/>
              <a:t>Programming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Variety of open ended problems</a:t>
            </a:r>
          </a:p>
          <a:p>
            <a:pPr lvl="1"/>
            <a:r>
              <a:rPr lang="en-GB" dirty="0" smtClean="0"/>
              <a:t>Different difficulty (easy to hard)</a:t>
            </a:r>
          </a:p>
          <a:p>
            <a:r>
              <a:rPr lang="en-GB" dirty="0" smtClean="0"/>
              <a:t>Use Java to solve them</a:t>
            </a:r>
          </a:p>
          <a:p>
            <a:r>
              <a:rPr lang="en-GB" dirty="0" smtClean="0"/>
              <a:t>Creative and use your </a:t>
            </a:r>
            <a:r>
              <a:rPr lang="en-GB" dirty="0" smtClean="0"/>
              <a:t>initiative</a:t>
            </a:r>
          </a:p>
          <a:p>
            <a:r>
              <a:rPr lang="en-GB" dirty="0" smtClean="0"/>
              <a:t>Experiment</a:t>
            </a:r>
          </a:p>
          <a:p>
            <a:pPr lvl="1"/>
            <a:r>
              <a:rPr lang="en-GB" dirty="0" smtClean="0"/>
              <a:t>Apply your Java knowledge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3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Project Euler is a series of </a:t>
            </a:r>
            <a:r>
              <a:rPr lang="en-US" dirty="0" smtClean="0">
                <a:latin typeface="Accord Heavy SF" pitchFamily="34" charset="0"/>
              </a:rPr>
              <a:t>challenging</a:t>
            </a:r>
            <a:r>
              <a:rPr lang="en-US" dirty="0" smtClean="0"/>
              <a:t> mathematical/computer </a:t>
            </a:r>
            <a:r>
              <a:rPr lang="en-US" dirty="0" smtClean="0">
                <a:latin typeface="Lucida Handwriting" pitchFamily="66" charset="0"/>
              </a:rPr>
              <a:t>programming problems </a:t>
            </a:r>
            <a:r>
              <a:rPr lang="en-US" dirty="0" smtClean="0"/>
              <a:t>that will require more than just mathematical insights to solve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Sharpening your Java programming skills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Euler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https://projecteuler.net/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Register</a:t>
            </a:r>
          </a:p>
          <a:p>
            <a:pPr marL="514350" indent="-514350">
              <a:buAutoNum type="arabicPeriod"/>
            </a:pPr>
            <a:r>
              <a:rPr lang="en-US" dirty="0" smtClean="0"/>
              <a:t>Work through archive exercises</a:t>
            </a:r>
          </a:p>
          <a:p>
            <a:pPr marL="914400" lvl="1" indent="-514350">
              <a:buNone/>
            </a:pPr>
            <a:r>
              <a:rPr lang="en-US" dirty="0" smtClean="0"/>
              <a:t> (easy to hard)</a:t>
            </a:r>
          </a:p>
          <a:p>
            <a:pPr marL="514350" indent="-514350">
              <a:buAutoNum type="arabicPeriod"/>
            </a:pPr>
            <a:r>
              <a:rPr lang="en-US" dirty="0" smtClean="0"/>
              <a:t>As you complete each exercise it will log your achievement</a:t>
            </a:r>
          </a:p>
          <a:p>
            <a:pPr marL="514350" indent="-514350"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 (also show you other peoples solutions)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Today </a:t>
            </a:r>
            <a:r>
              <a:rPr lang="en-GB" altLang="en-US" dirty="0" smtClean="0"/>
              <a:t>continue writing </a:t>
            </a:r>
            <a:r>
              <a:rPr lang="en-GB" altLang="en-US" dirty="0" smtClean="0"/>
              <a:t>Java programs to solve various problems (sharpen your abilities)</a:t>
            </a:r>
          </a:p>
          <a:p>
            <a:pPr lvl="1"/>
            <a:r>
              <a:rPr lang="en-US" dirty="0" smtClean="0">
                <a:hlinkClick r:id="rId2"/>
              </a:rPr>
              <a:t>https://projecteuler.net/</a:t>
            </a:r>
            <a:endParaRPr lang="en-GB" altLang="en-US" dirty="0" smtClean="0"/>
          </a:p>
          <a:p>
            <a:r>
              <a:rPr lang="en-GB" altLang="en-US" dirty="0" smtClean="0"/>
              <a:t>Allow you to review concepts/principles</a:t>
            </a:r>
          </a:p>
          <a:p>
            <a:pPr lvl="1"/>
            <a:r>
              <a:rPr lang="en-GB" altLang="en-US" dirty="0" smtClean="0"/>
              <a:t>e.g., look online/review slides/exercises, ..</a:t>
            </a:r>
          </a:p>
          <a:p>
            <a:r>
              <a:rPr lang="en-GB" altLang="en-US" dirty="0" smtClean="0"/>
              <a:t>Hands-On/Practical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Exam 2</a:t>
            </a:r>
            <a:r>
              <a:rPr lang="en-GB" altLang="en-US" baseline="30000" dirty="0" smtClean="0"/>
              <a:t>nd</a:t>
            </a:r>
            <a:r>
              <a:rPr lang="en-GB" altLang="en-US" dirty="0" smtClean="0"/>
              <a:t> January </a:t>
            </a:r>
          </a:p>
          <a:p>
            <a:pPr lvl="1"/>
            <a:r>
              <a:rPr lang="en-GB" altLang="en-US" dirty="0" smtClean="0"/>
              <a:t>Revising Regularly</a:t>
            </a:r>
          </a:p>
          <a:p>
            <a:pPr lvl="1"/>
            <a:r>
              <a:rPr lang="en-GB" altLang="en-US" dirty="0" smtClean="0"/>
              <a:t>Practicing/Reviewing Material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GB" altLang="en-US" b="1" dirty="0" smtClean="0">
              <a:solidFill>
                <a:srgbClr val="E62D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150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Accord Heavy SF</vt:lpstr>
      <vt:lpstr>Arial</vt:lpstr>
      <vt:lpstr>Lucida Handwriting</vt:lpstr>
      <vt:lpstr>Times New Roman</vt:lpstr>
      <vt:lpstr>Wingdings 3</vt:lpstr>
      <vt:lpstr>Default Design</vt:lpstr>
      <vt:lpstr>Programming Practice</vt:lpstr>
      <vt:lpstr>Continue to Work Through Programming Problems</vt:lpstr>
      <vt:lpstr>Project Euler</vt:lpstr>
      <vt:lpstr>Euler Project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126</cp:revision>
  <dcterms:created xsi:type="dcterms:W3CDTF">1601-01-01T00:00:00Z</dcterms:created>
  <dcterms:modified xsi:type="dcterms:W3CDTF">2017-12-25T15:32:03Z</dcterms:modified>
</cp:coreProperties>
</file>