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7" r:id="rId2"/>
    <p:sldId id="274" r:id="rId3"/>
    <p:sldId id="275" r:id="rId4"/>
    <p:sldId id="272" r:id="rId5"/>
    <p:sldId id="268" r:id="rId6"/>
    <p:sldId id="276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8BBBF"/>
    <a:srgbClr val="8BBABE"/>
    <a:srgbClr val="E62D33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44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90EC3BE-81C5-4780-A2AA-D001F2A7D9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26870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55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48708EC-17A0-41CC-AF6B-7718A107DAC6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9A8751F-FEDF-4382-8344-487FF033B9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341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4B17C89-1F78-4272-A818-44CFE01FA7BB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C28D6AD-ECEE-420F-B587-21B9FAC507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509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52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844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93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77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27356BD-0947-4500-81FD-2273518BF1D9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DBAECF3-36D6-4E99-8DA4-2A55B893BB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151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89FB4ED-A027-43BC-93A1-14276F80F0BA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D6981B4-380B-4DA1-89EF-65EB689A13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7951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7BDC0E0-E2F9-45CD-B8E9-0516333FDCEB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0DDE410-863F-4933-9C8F-E62F76B0E7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909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5E72AE7-15C8-4350-97A2-5D5691B45A71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DE3D189-1541-4411-A0CA-9325ECCC04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12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Graphics</a:t>
            </a:r>
            <a:endParaRPr lang="en-GB" altLang="en-US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Programming in Java</a:t>
            </a:r>
          </a:p>
        </p:txBody>
      </p:sp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3124200" y="4572000"/>
            <a:ext cx="277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Essential Java Concepts</a:t>
            </a:r>
          </a:p>
          <a:p>
            <a:pPr lvl="1" eaLnBrk="1" hangingPunct="1"/>
            <a:r>
              <a:rPr lang="en-US" altLang="en-US" smtClean="0"/>
              <a:t>Syntax, Grammar, Formatting, .</a:t>
            </a:r>
          </a:p>
          <a:p>
            <a:pPr eaLnBrk="1" hangingPunct="1"/>
            <a:r>
              <a:rPr lang="en-US" altLang="en-US" smtClean="0"/>
              <a:t>Today’s Practical</a:t>
            </a:r>
          </a:p>
          <a:p>
            <a:pPr eaLnBrk="1" hangingPunct="1"/>
            <a:r>
              <a:rPr lang="en-US" altLang="en-US" smtClean="0"/>
              <a:t>Review/Discussion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Read Chapters 3, 4, 5, 6</a:t>
            </a:r>
          </a:p>
          <a:p>
            <a:r>
              <a:rPr lang="en-GB" altLang="en-US" smtClean="0"/>
              <a:t>Review Slides</a:t>
            </a:r>
          </a:p>
          <a:p>
            <a:r>
              <a:rPr lang="en-GB" altLang="en-US" smtClean="0"/>
              <a:t>Java Exercises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Overview Essential Java Principles</a:t>
            </a:r>
          </a:p>
          <a:p>
            <a:r>
              <a:rPr lang="en-GB" altLang="en-US" smtClean="0"/>
              <a:t>Hands-On/Practical</a:t>
            </a:r>
          </a:p>
          <a:p>
            <a:r>
              <a:rPr lang="en-GB" altLang="en-US" smtClean="0"/>
              <a:t>Today is about becoming comfortable/familiar with the Java Programming Syntax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9639"/>
            <a:ext cx="7924800" cy="651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756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54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Wingdings 3</vt:lpstr>
      <vt:lpstr>Default Design</vt:lpstr>
      <vt:lpstr>Graphics</vt:lpstr>
      <vt:lpstr>Outline</vt:lpstr>
      <vt:lpstr>This Week</vt:lpstr>
      <vt:lpstr>Summary</vt:lpstr>
      <vt:lpstr>Questions/Discussion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105</cp:revision>
  <dcterms:created xsi:type="dcterms:W3CDTF">1601-01-01T00:00:00Z</dcterms:created>
  <dcterms:modified xsi:type="dcterms:W3CDTF">2017-10-28T13:14:24Z</dcterms:modified>
</cp:coreProperties>
</file>