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1" r:id="rId3"/>
    <p:sldId id="280" r:id="rId4"/>
    <p:sldId id="282" r:id="rId5"/>
    <p:sldId id="278" r:id="rId6"/>
    <p:sldId id="279" r:id="rId7"/>
    <p:sldId id="283" r:id="rId8"/>
    <p:sldId id="286" r:id="rId9"/>
    <p:sldId id="284" r:id="rId10"/>
    <p:sldId id="287" r:id="rId11"/>
    <p:sldId id="285" r:id="rId12"/>
    <p:sldId id="288" r:id="rId13"/>
    <p:sldId id="259" r:id="rId14"/>
    <p:sldId id="260" r:id="rId15"/>
    <p:sldId id="261" r:id="rId16"/>
    <p:sldId id="262" r:id="rId17"/>
    <p:sldId id="276" r:id="rId18"/>
    <p:sldId id="277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6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54164E-4243-40AE-9F32-2323389CA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90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DD51DA-0361-416C-BD65-D1BE86BEA88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3271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0562E2-9FC7-40FC-820D-8BD5C605833B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0345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C55557-F247-42C3-AB8D-65DD55A47FF0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188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011DDE-AAD0-4CC0-86CA-D1B1B114D286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4417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9218A6-023B-498E-9CFE-F886A2AE3EF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0667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4BC7C6-2D96-4F1E-B8F2-CF58DD36082C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9193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BB3174-B7E6-4809-A2CB-D026314E7EF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6734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AD194F-FBD3-4794-A5AD-99B165C3E0C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7295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234844-D3D5-42A1-B653-CF7B72A590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0899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9C545E-A3D6-4635-AE4F-5E12080A8E3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030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559F68-29F2-45D8-A4AF-EDFA153ED37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300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E40E44-7981-4E68-B452-DDE00CB2C8F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837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3A80B5-F51D-45A7-80AE-8FD0F4B9F6D3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74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F838D2-C47F-4E7B-A978-26B48876121B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249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9916F2-A569-4C4B-A861-82660DA46FE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578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1B5806-F746-45F5-8BFE-B93A8251D05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7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51B57F-C5B0-4CFF-A6A8-DB6004DE076F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5657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344FC7-3616-4347-954A-E236A772931D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101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4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2103029-82F6-4075-ABCE-570AF05B4BF8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7484B72-6A2A-4E66-993C-5968F4C7F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0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4635E7-D39B-4468-A863-69307DBACA06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C597AA8-E0F9-4B9C-AE78-DF6D621D6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43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0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76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253834-7928-4460-AF88-000DFAF28AD7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43EB758-8DBE-4878-B288-F3C3292F9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50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979BA0-524B-433B-A90E-B75049C05B20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9C80353-2665-4982-867A-BDE24448C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4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45BF49D-11C7-41DF-999C-00B87508EC90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7D96EE8-CD0E-45DF-B7DA-916B8A603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D16BC0-2CDF-42F5-BFC0-286BA6101667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012A330-5F87-4DC6-A03D-47C88DC71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8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Javascript Forms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96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b) It </a:t>
            </a:r>
            <a:r>
              <a:rPr lang="en-US" dirty="0"/>
              <a:t>returns true.  The two values are converted to strings and are equal.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100262"/>
            <a:ext cx="41243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arguments will fn receive, in order?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4191000" cy="362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743200"/>
            <a:ext cx="284595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57800" y="2743200"/>
            <a:ext cx="429926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chemeClr val="bg2"/>
                </a:solidFill>
              </a:rPr>
              <a:t>a)</a:t>
            </a:r>
          </a:p>
          <a:p>
            <a:endParaRPr lang="en-US" sz="2300" dirty="0" smtClean="0">
              <a:solidFill>
                <a:schemeClr val="bg2"/>
              </a:solidFill>
            </a:endParaRPr>
          </a:p>
          <a:p>
            <a:r>
              <a:rPr lang="en-US" sz="2300" dirty="0" smtClean="0">
                <a:solidFill>
                  <a:schemeClr val="bg2"/>
                </a:solidFill>
              </a:rPr>
              <a:t>b)</a:t>
            </a:r>
          </a:p>
          <a:p>
            <a:endParaRPr lang="en-US" sz="2300" dirty="0" smtClean="0">
              <a:solidFill>
                <a:schemeClr val="bg2"/>
              </a:solidFill>
            </a:endParaRPr>
          </a:p>
          <a:p>
            <a:r>
              <a:rPr lang="en-US" sz="2300" dirty="0" smtClean="0">
                <a:solidFill>
                  <a:schemeClr val="bg2"/>
                </a:solidFill>
              </a:rPr>
              <a:t>c)</a:t>
            </a:r>
          </a:p>
          <a:p>
            <a:endParaRPr lang="en-US" sz="2300" dirty="0" smtClean="0">
              <a:solidFill>
                <a:schemeClr val="bg2"/>
              </a:solidFill>
            </a:endParaRPr>
          </a:p>
          <a:p>
            <a:r>
              <a:rPr lang="en-US" sz="2300" dirty="0" smtClean="0">
                <a:solidFill>
                  <a:schemeClr val="bg2"/>
                </a:solidFill>
              </a:rPr>
              <a:t>d)</a:t>
            </a:r>
            <a:endParaRPr lang="en-US" sz="23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1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GB" dirty="0" smtClean="0"/>
              <a:t>3, 3, ….</a:t>
            </a:r>
          </a:p>
          <a:p>
            <a:pPr marL="514350" indent="-514350">
              <a:buAutoNum type="alphaLcParenR"/>
            </a:pPr>
            <a:endParaRPr lang="en-GB" dirty="0"/>
          </a:p>
          <a:p>
            <a:pPr marL="0" indent="0">
              <a:buNone/>
            </a:pPr>
            <a:r>
              <a:rPr lang="en-GB" smtClean="0"/>
              <a:t>Reason: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https://stackoverflow.com/questions/5226285/settimeout-in-for-loop-does-not-print-consecutive-values</a:t>
            </a:r>
          </a:p>
        </p:txBody>
      </p:sp>
    </p:spTree>
    <p:extLst>
      <p:ext uri="{BB962C8B-B14F-4D97-AF65-F5344CB8AC3E}">
        <p14:creationId xmlns:p14="http://schemas.microsoft.com/office/powerpoint/2010/main" val="43433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Defining functions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Function Declarations: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82963"/>
            <a:ext cx="69818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Arguments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86000"/>
            <a:ext cx="83629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Calling a Function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You can call Javascript functions by simply call the function name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65525"/>
            <a:ext cx="76819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Return Values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2743200"/>
            <a:ext cx="4271962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</a:t>
            </a:r>
            <a:r>
              <a:rPr lang="en-GB" dirty="0" err="1" smtClean="0"/>
              <a:t>Javascript</a:t>
            </a:r>
            <a:r>
              <a:rPr lang="en-GB" dirty="0" smtClean="0"/>
              <a:t> an Object Orientated Language?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a) Yes</a:t>
            </a:r>
          </a:p>
          <a:p>
            <a:pPr marL="0" indent="0">
              <a:buNone/>
            </a:pPr>
            <a:r>
              <a:rPr lang="en-GB" dirty="0" smtClean="0"/>
              <a:t>b) 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20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a) Yes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altLang="en-US" dirty="0"/>
              <a:t>JavaScript is an object oriented programming language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55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to create and use objects in Javascript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28888"/>
            <a:ext cx="6472238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Blip>
                <a:blip r:embed="rId3"/>
              </a:buBlip>
            </a:pPr>
            <a:r>
              <a:rPr lang="en-US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Object Orientated Concepts</a:t>
            </a:r>
          </a:p>
          <a:p>
            <a:pPr eaLnBrk="1" hangingPunct="1">
              <a:spcBef>
                <a:spcPts val="800"/>
              </a:spcBef>
              <a:buBlip>
                <a:blip r:embed="rId3"/>
              </a:buBlip>
            </a:pPr>
            <a:r>
              <a:rPr lang="en-US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Forms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  <p:extLst>
      <p:ext uri="{BB962C8B-B14F-4D97-AF65-F5344CB8AC3E}">
        <p14:creationId xmlns:p14="http://schemas.microsoft.com/office/powerpoint/2010/main" val="1828882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Call Object function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867164"/>
            <a:ext cx="3475037" cy="8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3438"/>
            <a:ext cx="42783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 constructor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374900"/>
            <a:ext cx="6365875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to create a New Instance from a Constructor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3438"/>
            <a:ext cx="81407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Literal notation in Javascript Object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378075"/>
            <a:ext cx="5732463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Object.create() in Javascript Object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286000"/>
            <a:ext cx="5475288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Accessing Object Properties in JavaScript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We can access Object Properties in JavaScript using either the dot(.) notation or the bracket[] notation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948113"/>
            <a:ext cx="65214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 contain another Object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103438"/>
            <a:ext cx="6858000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Forms </a:t>
            </a:r>
            <a:br>
              <a:rPr lang="en-US" altLang="en-US" smtClean="0"/>
            </a:br>
            <a:r>
              <a:rPr lang="en-US" altLang="en-US" smtClean="0"/>
              <a:t>Trigger/Call Javascript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981200"/>
            <a:ext cx="634047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Work through </a:t>
            </a:r>
            <a:r>
              <a:rPr lang="en-GB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Examples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Group Project (Christmas Theme)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Website &amp; </a:t>
            </a:r>
            <a:r>
              <a:rPr lang="en-GB" altLang="en-US" sz="3000" b="1" u="sng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 Game</a:t>
            </a:r>
          </a:p>
          <a:p>
            <a:pPr marL="457200" lvl="1" indent="0">
              <a:lnSpc>
                <a:spcPct val="80000"/>
              </a:lnSpc>
              <a:spcBef>
                <a:spcPts val="750"/>
              </a:spcBef>
              <a:buSzPct val="107000"/>
            </a:pPr>
            <a:endParaRPr lang="en-GB" altLang="en-US" sz="3000" b="1" u="sn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Demonstrate Individual Projects</a:t>
            </a:r>
            <a:endParaRPr lang="en-GB" altLang="en-US" sz="30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Overview of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Objects in </a:t>
            </a:r>
            <a:r>
              <a:rPr lang="en-GB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endParaRPr lang="en-GB" altLang="en-US" sz="3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Forms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</a:t>
            </a:r>
            <a:r>
              <a:rPr lang="en-GB" smtClean="0"/>
              <a:t>– Quizzes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</p:spTree>
    <p:extLst>
      <p:ext uri="{BB962C8B-B14F-4D97-AF65-F5344CB8AC3E}">
        <p14:creationId xmlns:p14="http://schemas.microsoft.com/office/powerpoint/2010/main" val="329296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20574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Research (</a:t>
            </a:r>
            <a:r>
              <a:rPr lang="en-GB" smtClean="0">
                <a:solidFill>
                  <a:schemeClr val="bg2"/>
                </a:solidFill>
              </a:rPr>
              <a:t>Game Mechanics)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err="1" smtClean="0">
                <a:solidFill>
                  <a:schemeClr val="bg2"/>
                </a:solidFill>
              </a:rPr>
              <a:t>Javascript</a:t>
            </a:r>
            <a:r>
              <a:rPr lang="en-GB" dirty="0" smtClean="0">
                <a:solidFill>
                  <a:schemeClr val="bg2"/>
                </a:solidFill>
              </a:rPr>
              <a:t> Key Event Triggers</a:t>
            </a:r>
          </a:p>
          <a:p>
            <a:r>
              <a:rPr lang="en-GB" dirty="0" smtClean="0">
                <a:solidFill>
                  <a:schemeClr val="bg2"/>
                </a:solidFill>
              </a:rPr>
              <a:t>(e.g., Moving shape left and right when key is pressed)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Presentation/Demonstration</a:t>
            </a:r>
            <a:br>
              <a:rPr lang="en-US" dirty="0" smtClean="0"/>
            </a:br>
            <a:r>
              <a:rPr lang="en-US" sz="3600" dirty="0" smtClean="0"/>
              <a:t>(Individual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1pm – 6pm</a:t>
            </a:r>
          </a:p>
          <a:p>
            <a:r>
              <a:rPr lang="en-US" dirty="0" smtClean="0"/>
              <a:t>Room 24-401</a:t>
            </a:r>
          </a:p>
          <a:p>
            <a:r>
              <a:rPr lang="en-US" dirty="0" smtClean="0"/>
              <a:t>Presentation (slides)</a:t>
            </a:r>
          </a:p>
          <a:p>
            <a:r>
              <a:rPr lang="en-US" dirty="0" smtClean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2446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you create an Array in JavaScript?</a:t>
            </a:r>
          </a:p>
        </p:txBody>
      </p:sp>
    </p:spTree>
    <p:extLst>
      <p:ext uri="{BB962C8B-B14F-4D97-AF65-F5344CB8AC3E}">
        <p14:creationId xmlns:p14="http://schemas.microsoft.com/office/powerpoint/2010/main" val="155490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arrays using the array literal as follows −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x = [];</a:t>
            </a:r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y = [1, 2, 3, 4, 5];</a:t>
            </a:r>
          </a:p>
        </p:txBody>
      </p:sp>
    </p:spTree>
    <p:extLst>
      <p:ext uri="{BB962C8B-B14F-4D97-AF65-F5344CB8AC3E}">
        <p14:creationId xmlns:p14="http://schemas.microsoft.com/office/powerpoint/2010/main" val="350945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order does f receive its arguments?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err="1" smtClean="0"/>
              <a:t>foo</a:t>
            </a:r>
            <a:r>
              <a:rPr lang="en-US" dirty="0" smtClean="0"/>
              <a:t> bar </a:t>
            </a:r>
            <a:r>
              <a:rPr lang="en-US" dirty="0" err="1" smtClean="0"/>
              <a:t>baz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err="1" smtClean="0"/>
              <a:t>baz</a:t>
            </a:r>
            <a:r>
              <a:rPr lang="en-US" dirty="0" smtClean="0"/>
              <a:t> bar</a:t>
            </a:r>
          </a:p>
          <a:p>
            <a:pPr marL="514350" indent="-514350">
              <a:buAutoNum type="alphaLcParenR"/>
            </a:pPr>
            <a:r>
              <a:rPr lang="en-US" dirty="0" smtClean="0"/>
              <a:t>bar 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err="1" smtClean="0"/>
              <a:t>baz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err="1" smtClean="0"/>
              <a:t>baz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514600"/>
            <a:ext cx="538899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366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5275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b) foo </a:t>
            </a:r>
            <a:r>
              <a:rPr lang="en-GB" dirty="0" err="1"/>
              <a:t>baz</a:t>
            </a:r>
            <a:r>
              <a:rPr lang="en-GB" dirty="0"/>
              <a:t> bar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752600"/>
            <a:ext cx="4980059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2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Which of the following is correct about the expression 1==“1.0” in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returns false. The two values have different types.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returns true.  The two values are converted to strings and are equal.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returns false.  The two values are converted to strings and are not equal.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returns true. The two values are converted to numbers and are equal.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637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409</Words>
  <Application>Microsoft Office PowerPoint</Application>
  <PresentationFormat>On-screen Show (4:3)</PresentationFormat>
  <Paragraphs>119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 New Roman</vt:lpstr>
      <vt:lpstr>Wingdings 3</vt:lpstr>
      <vt:lpstr>Default Design</vt:lpstr>
      <vt:lpstr>PowerPoint Presentation</vt:lpstr>
      <vt:lpstr>PowerPoint Presentation</vt:lpstr>
      <vt:lpstr>25th  December</vt:lpstr>
      <vt:lpstr>Presentation/Demonstration (Individual Project)</vt:lpstr>
      <vt:lpstr>Question</vt:lpstr>
      <vt:lpstr>Answer</vt:lpstr>
      <vt:lpstr>Question</vt:lpstr>
      <vt:lpstr>Answer</vt:lpstr>
      <vt:lpstr>Question</vt:lpstr>
      <vt:lpstr>Answer</vt:lpstr>
      <vt:lpstr>What arguments will fn receive, in order?</vt:lpstr>
      <vt:lpstr>Answer</vt:lpstr>
      <vt:lpstr>Defining functions</vt:lpstr>
      <vt:lpstr>Arguments</vt:lpstr>
      <vt:lpstr>Calling a Function</vt:lpstr>
      <vt:lpstr>Return Values</vt:lpstr>
      <vt:lpstr>Question</vt:lpstr>
      <vt:lpstr>Answer</vt:lpstr>
      <vt:lpstr>How to create and use objects in Javascript</vt:lpstr>
      <vt:lpstr>Call Object function</vt:lpstr>
      <vt:lpstr>Object constructor</vt:lpstr>
      <vt:lpstr>How to create a New Instance from a Constructor</vt:lpstr>
      <vt:lpstr>Literal notation in Javascript Object</vt:lpstr>
      <vt:lpstr>Object.create() in Javascript Object</vt:lpstr>
      <vt:lpstr>Accessing Object Properties in JavaScript</vt:lpstr>
      <vt:lpstr>Object contain another Object</vt:lpstr>
      <vt:lpstr>Forms  Trigger/Call Javascript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266</cp:revision>
  <dcterms:created xsi:type="dcterms:W3CDTF">1601-01-01T00:00:00Z</dcterms:created>
  <dcterms:modified xsi:type="dcterms:W3CDTF">2017-12-13T14:17:51Z</dcterms:modified>
</cp:coreProperties>
</file>