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A99F3-47F2-41F0-A9E8-C3B039200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2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80350E-8AE7-4229-8B09-690DB368895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87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F73870-A4A2-4543-8343-273EBC5D12D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17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5F9B56-B6AA-4CA8-B3D5-13206F4446B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69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B66A8B-3D38-4438-BE3E-AC5BD5BEBF3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51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5FDEEF-DCA5-407A-A599-991C20BCBFE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67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74121-F6E7-483A-ADF3-879E786D42B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435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71356-E314-47AA-A754-6CAE6FF88B9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384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71385-FFE1-4D63-89CF-A487B102F7F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126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30A713-7E8E-47FC-B1EB-06262C7C522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43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716C8E-8EA2-4129-8BDF-7338FDCC84D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5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42EB09-6FB5-4452-BF66-8A353AA0DBB5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BB76623-C692-4CA3-B5BE-E1DD072FD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7078EA-813B-4B02-B6F2-9820AFFB8D25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25E4E3D-C62D-48AE-AEEB-7D34B5A2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E7A80B4-A1DD-4DE8-8CA6-85A769DECABF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681BF57-BA40-485F-89CA-5817955AE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575760-0263-4D29-94D5-CC86D27FB5A5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5D6F5B3-D13A-4902-92D9-8BDF009AF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4E3930-8609-4011-A275-7ED910977311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4C47833-A5C8-4397-9B80-270B55F10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4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37D869-094E-4586-9672-5D2D5E805888}" type="datetime1">
              <a:rPr lang="en-US" altLang="en-US"/>
              <a:pPr>
                <a:defRPr/>
              </a:pPr>
              <a:t>12/13/2017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518B09-5583-479F-BAFD-FD5702C14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9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b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do we mean by a Javascript Events?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Events/Triggers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has callback functions that trigger when specific events occur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For example, timing triggers, mouse movement, mouse button presses,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Timer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timer is an element of code that triggers after a certain period of time has elapsed. There are two types of Timers you can create in JavaScrit. One time Timers, that triggers just once after a certain period of time and the other one is long time firing timers , that continually triggers at set intervals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412750"/>
            <a:ext cx="7770812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setInterval() Method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8"/>
            <a:ext cx="7770813" cy="4618037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The setInterval() Method returns a unique ID with which the timer can be canceled at a later time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window.setInterval("functionname", time in milliseconds);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var intVal = setInterval(function(){alert('Timer Here')},4000);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20875"/>
            <a:ext cx="856773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2263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Stop setInterval() method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08113"/>
            <a:ext cx="7770813" cy="5105400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If you want to stop the execution of setInterval() method, call clearInterval() method and just pass the interval ID returned by the setInterval() method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clearInterval(intervalVariable)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var timeVar = setInterval(function(){alert('Timer Here')},4000); clearInterval(timeVar);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Create a Simple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Test it locally (e.g., local computer in Chrome or Explorer)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Experiment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en-GB" altLang="en-US" sz="2600">
                <a:solidFill>
                  <a:srgbClr val="000000"/>
                </a:solidFill>
                <a:latin typeface="Arial" panose="020B0604020202020204" pitchFamily="34" charset="0"/>
              </a:rPr>
              <a:t>GitHub </a:t>
            </a:r>
            <a:r>
              <a:rPr lang="en-GB" altLang="en-US" sz="260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  <a:endParaRPr lang="en-GB" alt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 Events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250</Words>
  <Application>Microsoft Office PowerPoint</Application>
  <PresentationFormat>On-screen Show (4:3)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Events/Triggers</vt:lpstr>
      <vt:lpstr>Timer</vt:lpstr>
      <vt:lpstr>setInterval() Method</vt:lpstr>
      <vt:lpstr>Example</vt:lpstr>
      <vt:lpstr>Stop setInterval() method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252</cp:revision>
  <dcterms:created xsi:type="dcterms:W3CDTF">1601-01-01T00:00:00Z</dcterms:created>
  <dcterms:modified xsi:type="dcterms:W3CDTF">2017-12-13T13:48:48Z</dcterms:modified>
</cp:coreProperties>
</file>