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6858000" cy="9144000"/>
  <p:embeddedFontLst>
    <p:embeddedFont>
      <p:font typeface="Libre Franklin"/>
      <p:regular r:id="rId35"/>
      <p:bold r:id="rId36"/>
      <p:italic r:id="rId37"/>
      <p:boldItalic r:id="rId38"/>
    </p:embeddedFont>
    <p:embeddedFont>
      <p:font typeface="Libre Franklin Medium"/>
      <p:regular r:id="rId39"/>
      <p:bold r:id="rId40"/>
      <p:italic r:id="rId41"/>
      <p:boldItalic r:id="rId42"/>
    </p:embeddedFont>
    <p:embeddedFont>
      <p:font typeface="Quattrocento Sans"/>
      <p:regular r:id="rId43"/>
      <p:bold r:id="rId44"/>
      <p:italic r:id="rId45"/>
      <p:boldItalic r:id="rId46"/>
    </p:embeddedFont>
    <p:embeddedFont>
      <p:font typeface="Source Sans Pr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FranklinMedium-bold.fntdata"/><Relationship Id="rId42" Type="http://schemas.openxmlformats.org/officeDocument/2006/relationships/font" Target="fonts/LibreFranklinMedium-boldItalic.fntdata"/><Relationship Id="rId41" Type="http://schemas.openxmlformats.org/officeDocument/2006/relationships/font" Target="fonts/LibreFranklinMedium-italic.fntdata"/><Relationship Id="rId44" Type="http://schemas.openxmlformats.org/officeDocument/2006/relationships/font" Target="fonts/QuattrocentoSans-bold.fntdata"/><Relationship Id="rId43" Type="http://schemas.openxmlformats.org/officeDocument/2006/relationships/font" Target="fonts/QuattrocentoSans-regular.fntdata"/><Relationship Id="rId46" Type="http://schemas.openxmlformats.org/officeDocument/2006/relationships/font" Target="fonts/QuattrocentoSans-boldItalic.fntdata"/><Relationship Id="rId45" Type="http://schemas.openxmlformats.org/officeDocument/2006/relationships/font" Target="fonts/Quattrocento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SansPro-bold.fntdata"/><Relationship Id="rId47" Type="http://schemas.openxmlformats.org/officeDocument/2006/relationships/font" Target="fonts/SourceSansPro-regular.fntdata"/><Relationship Id="rId49"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LibreFranklin-regular.fntdata"/><Relationship Id="rId34" Type="http://schemas.openxmlformats.org/officeDocument/2006/relationships/slide" Target="slides/slide29.xml"/><Relationship Id="rId37" Type="http://schemas.openxmlformats.org/officeDocument/2006/relationships/font" Target="fonts/LibreFranklin-italic.fntdata"/><Relationship Id="rId36" Type="http://schemas.openxmlformats.org/officeDocument/2006/relationships/font" Target="fonts/LibreFranklin-bold.fntdata"/><Relationship Id="rId39" Type="http://schemas.openxmlformats.org/officeDocument/2006/relationships/font" Target="fonts/LibreFranklinMedium-regular.fntdata"/><Relationship Id="rId38" Type="http://schemas.openxmlformats.org/officeDocument/2006/relationships/font" Target="fonts/LibreFranklin-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SourceSans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 name="Google Shape;57;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30" name="Google Shape;13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7" name="Google Shape;13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4" name="Google Shape;14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2" name="Google Shape;15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9" name="Google Shape;15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para más info: http://www.w3schools.com/php/php_ref_string.asp</a:t>
            </a:r>
            <a:endParaRPr/>
          </a:p>
          <a:p>
            <a:pPr indent="0" lvl="0" marL="0" rtl="0" algn="l">
              <a:spcBef>
                <a:spcPts val="300"/>
              </a:spcBef>
              <a:spcAft>
                <a:spcPts val="0"/>
              </a:spcAft>
              <a:buSzPts val="1200"/>
              <a:buNone/>
            </a:pPr>
            <a:br>
              <a:rPr lang="en-US" sz="1200"/>
            </a:br>
            <a:endParaRPr/>
          </a:p>
        </p:txBody>
      </p:sp>
      <p:sp>
        <p:nvSpPr>
          <p:cNvPr id="160" name="Google Shape;160;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66" name="Google Shape;16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3" name="Google Shape;17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(1)- === Identicos. true si son iguales y del mismo tipo</a:t>
            </a:r>
            <a:endParaRPr/>
          </a:p>
          <a:p>
            <a:pPr indent="0" lvl="0" marL="0" rtl="0" algn="l">
              <a:spcBef>
                <a:spcPts val="300"/>
              </a:spcBef>
              <a:spcAft>
                <a:spcPts val="0"/>
              </a:spcAft>
              <a:buSzPts val="1200"/>
              <a:buNone/>
            </a:pPr>
            <a:r>
              <a:rPr lang="en-US" sz="1200"/>
              <a:t>       !== No identicos. true si no son iguales o del mismo tipo</a:t>
            </a:r>
            <a:br>
              <a:rPr lang="en-US" sz="1200"/>
            </a:br>
            <a:endParaRPr/>
          </a:p>
          <a:p>
            <a:pPr indent="0" lvl="0" marL="0" rtl="0" algn="l">
              <a:spcBef>
                <a:spcPts val="300"/>
              </a:spcBef>
              <a:spcAft>
                <a:spcPts val="0"/>
              </a:spcAft>
              <a:buSzPts val="1200"/>
              <a:buNone/>
            </a:pPr>
            <a:r>
              <a:rPr lang="en-US" sz="1200"/>
              <a:t>(2)- Se agregan and, or y xor</a:t>
            </a:r>
            <a:br>
              <a:rPr lang="en-US" sz="1200"/>
            </a:br>
            <a:endParaRPr/>
          </a:p>
          <a:p>
            <a:pPr indent="0" lvl="0" marL="0" rtl="0" algn="l">
              <a:spcBef>
                <a:spcPts val="300"/>
              </a:spcBef>
              <a:spcAft>
                <a:spcPts val="0"/>
              </a:spcAft>
              <a:buSzPts val="1200"/>
              <a:buNone/>
            </a:pPr>
            <a:r>
              <a:rPr lang="en-US" sz="1200"/>
              <a:t>(3)- .(punto) operador de concatenación; .= (punto igual) asigna y concatena</a:t>
            </a:r>
            <a:br>
              <a:rPr lang="en-US" sz="1200"/>
            </a:br>
            <a:endParaRPr/>
          </a:p>
          <a:p>
            <a:pPr indent="0" lvl="0" marL="0" rtl="0" algn="l">
              <a:spcBef>
                <a:spcPts val="300"/>
              </a:spcBef>
              <a:spcAft>
                <a:spcPts val="0"/>
              </a:spcAft>
              <a:buSzPts val="1200"/>
              <a:buNone/>
            </a:pPr>
            <a:r>
              <a:rPr lang="en-US" sz="1200"/>
              <a:t>(4)- + union entre arrays; == true si los vectores poseen los mismos pares de clave/valor;</a:t>
            </a:r>
            <a:endParaRPr/>
          </a:p>
          <a:p>
            <a:pPr indent="0" lvl="0" marL="0" rtl="0" algn="l">
              <a:spcBef>
                <a:spcPts val="300"/>
              </a:spcBef>
              <a:spcAft>
                <a:spcPts val="0"/>
              </a:spcAft>
              <a:buSzPts val="1200"/>
              <a:buNone/>
            </a:pPr>
            <a:r>
              <a:rPr lang="en-US" sz="1200"/>
              <a:t>       === Identicos, true si los vectores poseen los mismos paras de clave/valor en el mismo orden y</a:t>
            </a:r>
            <a:endParaRPr/>
          </a:p>
          <a:p>
            <a:pPr indent="0" lvl="0" marL="0" rtl="0" algn="l">
              <a:spcBef>
                <a:spcPts val="300"/>
              </a:spcBef>
              <a:spcAft>
                <a:spcPts val="0"/>
              </a:spcAft>
              <a:buSzPts val="1200"/>
              <a:buNone/>
            </a:pPr>
            <a:r>
              <a:rPr lang="en-US" sz="1200"/>
              <a:t>del mismo tipo; Distintos != &lt;&gt; !==</a:t>
            </a:r>
            <a:endParaRPr/>
          </a:p>
          <a:p>
            <a:pPr indent="0" lvl="0" marL="0" rtl="0" algn="l">
              <a:spcBef>
                <a:spcPts val="300"/>
              </a:spcBef>
              <a:spcAft>
                <a:spcPts val="0"/>
              </a:spcAft>
              <a:buSzPts val="1200"/>
              <a:buNone/>
            </a:pPr>
            <a:br>
              <a:rPr lang="en-US" sz="1200"/>
            </a:br>
            <a:endParaRPr/>
          </a:p>
          <a:p>
            <a:pPr indent="0" lvl="0" marL="0" rtl="0" algn="l">
              <a:spcBef>
                <a:spcPts val="300"/>
              </a:spcBef>
              <a:spcAft>
                <a:spcPts val="0"/>
              </a:spcAft>
              <a:buSzPts val="1200"/>
              <a:buNone/>
            </a:pPr>
            <a:br>
              <a:rPr lang="en-US" sz="1200"/>
            </a:br>
            <a:endParaRPr/>
          </a:p>
          <a:p>
            <a:pPr indent="0" lvl="0" marL="0" rtl="0" algn="l">
              <a:spcBef>
                <a:spcPts val="300"/>
              </a:spcBef>
              <a:spcAft>
                <a:spcPts val="0"/>
              </a:spcAft>
              <a:buSzPts val="1200"/>
              <a:buNone/>
            </a:pPr>
            <a:r>
              <a:rPr lang="en-US" sz="1200"/>
              <a:t>http://www.w3schools.com/php/php_operators.asp</a:t>
            </a:r>
            <a:br>
              <a:rPr lang="en-US" sz="1200"/>
            </a:br>
            <a:endParaRPr/>
          </a:p>
        </p:txBody>
      </p:sp>
      <p:sp>
        <p:nvSpPr>
          <p:cNvPr id="174" name="Google Shape;174;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0" name="Google Shape;18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7" name="Google Shape;187;p18:notes"/>
          <p:cNvSpPr txBox="1"/>
          <p:nvPr/>
        </p:nvSpPr>
        <p:spPr>
          <a:xfrm>
            <a:off x="1144587" y="685800"/>
            <a:ext cx="4570412"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88" name="Google Shape;18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96" name="Google Shape;196;p19:notes"/>
          <p:cNvSpPr txBox="1"/>
          <p:nvPr/>
        </p:nvSpPr>
        <p:spPr>
          <a:xfrm>
            <a:off x="1144587" y="685800"/>
            <a:ext cx="4570412"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97" name="Google Shape;19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3" name="Google Shape;6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 name="Google Shape;64;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5" name="Google Shape;205;p20:notes"/>
          <p:cNvSpPr txBox="1"/>
          <p:nvPr/>
        </p:nvSpPr>
        <p:spPr>
          <a:xfrm>
            <a:off x="1144587" y="685800"/>
            <a:ext cx="4570412"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06" name="Google Shape;20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14" name="Google Shape;214;p21:notes"/>
          <p:cNvSpPr txBox="1"/>
          <p:nvPr/>
        </p:nvSpPr>
        <p:spPr>
          <a:xfrm>
            <a:off x="1144587" y="685800"/>
            <a:ext cx="4570412"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15" name="Google Shape;21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4" name="Google Shape;224;p22:notes"/>
          <p:cNvSpPr txBox="1"/>
          <p:nvPr/>
        </p:nvSpPr>
        <p:spPr>
          <a:xfrm>
            <a:off x="1144587" y="685800"/>
            <a:ext cx="4570412"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25" name="Google Shape;22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4" name="Google Shape;23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1" name="Google Shape;24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8" name="Google Shape;248;p25:notes"/>
          <p:cNvSpPr txBox="1"/>
          <p:nvPr/>
        </p:nvSpPr>
        <p:spPr>
          <a:xfrm>
            <a:off x="1144587" y="685800"/>
            <a:ext cx="4570412"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49" name="Google Shape;24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100"/>
              <a:buNone/>
            </a:pPr>
            <a:r>
              <a:rPr lang="en-US" sz="1100"/>
              <a:t>Un array puede ser creado usando el constructor del lenguaje array(). Éste toma un cierto número de parejas</a:t>
            </a:r>
            <a:r>
              <a:rPr i="1" lang="en-US" sz="1100"/>
              <a:t>clave =&gt; valor</a:t>
            </a:r>
            <a:r>
              <a:rPr lang="en-US" sz="1100"/>
              <a:t> como argumentos.</a:t>
            </a:r>
            <a:endParaRPr sz="1200"/>
          </a:p>
          <a:p>
            <a:pPr indent="0" lvl="0" marL="0" rtl="0" algn="l">
              <a:lnSpc>
                <a:spcPct val="80000"/>
              </a:lnSpc>
              <a:spcBef>
                <a:spcPts val="300"/>
              </a:spcBef>
              <a:spcAft>
                <a:spcPts val="0"/>
              </a:spcAft>
              <a:buSzPts val="1100"/>
              <a:buNone/>
            </a:pPr>
            <a:r>
              <a:t/>
            </a:r>
            <a:endParaRPr sz="1100"/>
          </a:p>
          <a:p>
            <a:pPr indent="0" lvl="0" marL="0" rtl="0" algn="l">
              <a:lnSpc>
                <a:spcPct val="80000"/>
              </a:lnSpc>
              <a:spcBef>
                <a:spcPts val="300"/>
              </a:spcBef>
              <a:spcAft>
                <a:spcPts val="0"/>
              </a:spcAft>
              <a:buSzPts val="1100"/>
              <a:buNone/>
            </a:pPr>
            <a:r>
              <a:rPr lang="en-US" sz="1100"/>
              <a:t>array( clave =&gt; valor, clave2 =&gt; valor2, clave3 =&gt; valor3, ... )</a:t>
            </a:r>
            <a:endParaRPr sz="1200"/>
          </a:p>
          <a:p>
            <a:pPr indent="0" lvl="0" marL="0" rtl="0" algn="l">
              <a:lnSpc>
                <a:spcPct val="80000"/>
              </a:lnSpc>
              <a:spcBef>
                <a:spcPts val="300"/>
              </a:spcBef>
              <a:spcAft>
                <a:spcPts val="0"/>
              </a:spcAft>
              <a:buSzPts val="1100"/>
              <a:buNone/>
            </a:pPr>
            <a:r>
              <a:t/>
            </a:r>
            <a:endParaRPr sz="1100"/>
          </a:p>
          <a:p>
            <a:pPr indent="0" lvl="0" marL="0" rtl="0" algn="l">
              <a:lnSpc>
                <a:spcPct val="80000"/>
              </a:lnSpc>
              <a:spcBef>
                <a:spcPts val="300"/>
              </a:spcBef>
              <a:spcAft>
                <a:spcPts val="0"/>
              </a:spcAft>
              <a:buSzPts val="1100"/>
              <a:buNone/>
            </a:pPr>
            <a:r>
              <a:rPr lang="en-US" sz="1100"/>
              <a:t>La coma después del último elemento del array es opcional y se puede omitir. Esto normalmente se hace para arrays de una única línea, es decir, es preferible </a:t>
            </a:r>
            <a:r>
              <a:rPr i="1" lang="en-US" sz="1100"/>
              <a:t>array(1, 2)</a:t>
            </a:r>
            <a:r>
              <a:rPr lang="en-US" sz="1100"/>
              <a:t> que </a:t>
            </a:r>
            <a:r>
              <a:rPr i="1" lang="en-US" sz="1100"/>
              <a:t>array(1, 2, )</a:t>
            </a:r>
            <a:r>
              <a:rPr lang="en-US" sz="1100"/>
              <a:t>. Por otra parte, para arrays multilínea, la coma final se usa comúnmente, ya que permite la adición sencilla de nuevos elementos al final.</a:t>
            </a:r>
            <a:endParaRPr sz="1200"/>
          </a:p>
          <a:p>
            <a:pPr indent="0" lvl="0" marL="0" rtl="0" algn="l">
              <a:lnSpc>
                <a:spcPct val="80000"/>
              </a:lnSpc>
              <a:spcBef>
                <a:spcPts val="300"/>
              </a:spcBef>
              <a:spcAft>
                <a:spcPts val="0"/>
              </a:spcAft>
              <a:buSzPts val="1100"/>
              <a:buNone/>
            </a:pPr>
            <a:r>
              <a:t/>
            </a:r>
            <a:endParaRPr sz="1100"/>
          </a:p>
          <a:p>
            <a:pPr indent="0" lvl="0" marL="0" rtl="0" algn="l">
              <a:lnSpc>
                <a:spcPct val="80000"/>
              </a:lnSpc>
              <a:spcBef>
                <a:spcPts val="300"/>
              </a:spcBef>
              <a:spcAft>
                <a:spcPts val="0"/>
              </a:spcAft>
              <a:buSzPts val="1100"/>
              <a:buNone/>
            </a:pPr>
            <a:r>
              <a:rPr lang="en-US" sz="1100"/>
              <a:t>La clave puede ser un integer o un string. El valor puede ser de cualquier tipo.</a:t>
            </a:r>
            <a:endParaRPr sz="1200"/>
          </a:p>
          <a:p>
            <a:pPr indent="0" lvl="0" marL="0" rtl="0" algn="l">
              <a:lnSpc>
                <a:spcPct val="80000"/>
              </a:lnSpc>
              <a:spcBef>
                <a:spcPts val="300"/>
              </a:spcBef>
              <a:spcAft>
                <a:spcPts val="0"/>
              </a:spcAft>
              <a:buSzPts val="1100"/>
              <a:buNone/>
            </a:pPr>
            <a:r>
              <a:rPr lang="en-US" sz="1100"/>
              <a:t>Además, los siguientes moldeados de tipo en la clave producirá:</a:t>
            </a:r>
            <a:endParaRPr sz="1200"/>
          </a:p>
          <a:p>
            <a:pPr indent="0" lvl="0" marL="0" rtl="0" algn="l">
              <a:lnSpc>
                <a:spcPct val="80000"/>
              </a:lnSpc>
              <a:spcBef>
                <a:spcPts val="300"/>
              </a:spcBef>
              <a:spcAft>
                <a:spcPts val="0"/>
              </a:spcAft>
              <a:buSzPts val="1100"/>
              <a:buNone/>
            </a:pPr>
            <a:r>
              <a:rPr lang="en-US" sz="1100"/>
              <a:t>Strings que contienen integers válidos serán moldeados a el tipo integer. P.e.j. la clave </a:t>
            </a:r>
            <a:r>
              <a:rPr i="1" lang="en-US" sz="1100"/>
              <a:t>"8"</a:t>
            </a:r>
            <a:r>
              <a:rPr lang="en-US" sz="1100"/>
              <a:t> en realidad será almacenada como </a:t>
            </a:r>
            <a:r>
              <a:rPr i="1" lang="en-US" sz="1100"/>
              <a:t>8</a:t>
            </a:r>
            <a:r>
              <a:rPr lang="en-US" sz="1100"/>
              <a:t>. Por otro lado </a:t>
            </a:r>
            <a:r>
              <a:rPr i="1" lang="en-US" sz="1100"/>
              <a:t>"08"</a:t>
            </a:r>
            <a:r>
              <a:rPr lang="en-US" sz="1100"/>
              <a:t> no será convertido, ya que no es un número integer decimal válido.</a:t>
            </a:r>
            <a:endParaRPr sz="1200"/>
          </a:p>
          <a:p>
            <a:pPr indent="0" lvl="0" marL="0" rtl="0" algn="l">
              <a:lnSpc>
                <a:spcPct val="80000"/>
              </a:lnSpc>
              <a:spcBef>
                <a:spcPts val="300"/>
              </a:spcBef>
              <a:spcAft>
                <a:spcPts val="0"/>
              </a:spcAft>
              <a:buSzPts val="1100"/>
              <a:buNone/>
            </a:pPr>
            <a:r>
              <a:rPr lang="en-US" sz="1100"/>
              <a:t>Floats también serán moldeados en integers, lo que significa que la parte fraccionaria se elimina. P.e.j. la clave </a:t>
            </a:r>
            <a:r>
              <a:rPr i="1" lang="en-US" sz="1100"/>
              <a:t>8.7</a:t>
            </a:r>
            <a:r>
              <a:rPr lang="en-US" sz="1100"/>
              <a:t> en realidad será almacenada como </a:t>
            </a:r>
            <a:r>
              <a:rPr i="1" lang="en-US" sz="1100"/>
              <a:t>8</a:t>
            </a:r>
            <a:r>
              <a:rPr lang="en-US" sz="1100"/>
              <a:t>.</a:t>
            </a:r>
            <a:endParaRPr sz="1200"/>
          </a:p>
          <a:p>
            <a:pPr indent="0" lvl="0" marL="0" rtl="0" algn="l">
              <a:lnSpc>
                <a:spcPct val="80000"/>
              </a:lnSpc>
              <a:spcBef>
                <a:spcPts val="300"/>
              </a:spcBef>
              <a:spcAft>
                <a:spcPts val="0"/>
              </a:spcAft>
              <a:buSzPts val="1100"/>
              <a:buNone/>
            </a:pPr>
            <a:r>
              <a:rPr lang="en-US" sz="1100"/>
              <a:t>Bools son moldeados a integers, también, p.e.j. la clave </a:t>
            </a:r>
            <a:r>
              <a:rPr i="1" lang="en-US" sz="1100"/>
              <a:t>true</a:t>
            </a:r>
            <a:r>
              <a:rPr lang="en-US" sz="1100"/>
              <a:t> en realidad será almacenada como </a:t>
            </a:r>
            <a:r>
              <a:rPr i="1" lang="en-US" sz="1100"/>
              <a:t>1</a:t>
            </a:r>
            <a:r>
              <a:rPr lang="en-US" sz="1100"/>
              <a:t> y la clave</a:t>
            </a:r>
            <a:r>
              <a:rPr i="1" lang="en-US" sz="1100"/>
              <a:t>false</a:t>
            </a:r>
            <a:r>
              <a:rPr lang="en-US" sz="1100"/>
              <a:t> como </a:t>
            </a:r>
            <a:r>
              <a:rPr i="1" lang="en-US" sz="1100"/>
              <a:t>0</a:t>
            </a:r>
            <a:r>
              <a:rPr lang="en-US" sz="1100"/>
              <a:t>.</a:t>
            </a:r>
            <a:endParaRPr sz="1200"/>
          </a:p>
          <a:p>
            <a:pPr indent="0" lvl="0" marL="0" rtl="0" algn="l">
              <a:lnSpc>
                <a:spcPct val="80000"/>
              </a:lnSpc>
              <a:spcBef>
                <a:spcPts val="300"/>
              </a:spcBef>
              <a:spcAft>
                <a:spcPts val="0"/>
              </a:spcAft>
              <a:buSzPts val="1100"/>
              <a:buNone/>
            </a:pPr>
            <a:r>
              <a:rPr lang="en-US" sz="1100"/>
              <a:t>Null será moldeado a un string vacío, p.e.j. la clave </a:t>
            </a:r>
            <a:r>
              <a:rPr i="1" lang="en-US" sz="1100"/>
              <a:t>null</a:t>
            </a:r>
            <a:r>
              <a:rPr lang="en-US" sz="1100"/>
              <a:t> en realidad será almacenada como </a:t>
            </a:r>
            <a:r>
              <a:rPr i="1" lang="en-US" sz="1100"/>
              <a:t>""</a:t>
            </a:r>
            <a:r>
              <a:rPr lang="en-US" sz="1100"/>
              <a:t>.</a:t>
            </a:r>
            <a:endParaRPr sz="1200"/>
          </a:p>
          <a:p>
            <a:pPr indent="0" lvl="0" marL="0" rtl="0" algn="l">
              <a:lnSpc>
                <a:spcPct val="80000"/>
              </a:lnSpc>
              <a:spcBef>
                <a:spcPts val="300"/>
              </a:spcBef>
              <a:spcAft>
                <a:spcPts val="0"/>
              </a:spcAft>
              <a:buSzPts val="1100"/>
              <a:buNone/>
            </a:pPr>
            <a:r>
              <a:rPr lang="en-US" sz="1100"/>
              <a:t>Arrays y objects </a:t>
            </a:r>
            <a:r>
              <a:rPr i="1" lang="en-US" sz="1100"/>
              <a:t>no pueden</a:t>
            </a:r>
            <a:r>
              <a:rPr lang="en-US" sz="1100"/>
              <a:t> ser usados como claves. Si lo hace, dará lugar a una advertencia: </a:t>
            </a:r>
            <a:r>
              <a:rPr i="1" lang="en-US" sz="1100"/>
              <a:t>Illegal offset type</a:t>
            </a:r>
            <a:r>
              <a:rPr lang="en-US" sz="1100"/>
              <a:t>.</a:t>
            </a:r>
            <a:endParaRPr sz="1200"/>
          </a:p>
          <a:p>
            <a:pPr indent="0" lvl="0" marL="0" rtl="0" algn="l">
              <a:spcBef>
                <a:spcPts val="0"/>
              </a:spcBef>
              <a:spcAft>
                <a:spcPts val="0"/>
              </a:spcAft>
              <a:buNone/>
            </a:pPr>
            <a:r>
              <a:t/>
            </a:r>
            <a:endParaRPr sz="1200"/>
          </a:p>
        </p:txBody>
      </p:sp>
      <p:sp>
        <p:nvSpPr>
          <p:cNvPr id="250" name="Google Shape;25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59" name="Google Shape;259;p26:notes"/>
          <p:cNvSpPr txBox="1"/>
          <p:nvPr/>
        </p:nvSpPr>
        <p:spPr>
          <a:xfrm>
            <a:off x="1144587" y="685800"/>
            <a:ext cx="4570412"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60" name="Google Shape;26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100"/>
              <a:buNone/>
            </a:pPr>
            <a:r>
              <a:rPr lang="en-US" sz="1100"/>
              <a:t>http://www.w3schools.com/php/php_ref_array.asp</a:t>
            </a:r>
            <a:br>
              <a:rPr lang="en-US" sz="1100"/>
            </a:br>
            <a:br>
              <a:rPr lang="en-US" sz="1100"/>
            </a:br>
            <a:br>
              <a:rPr lang="en-US" sz="1100"/>
            </a:br>
            <a:endParaRPr/>
          </a:p>
        </p:txBody>
      </p:sp>
      <p:sp>
        <p:nvSpPr>
          <p:cNvPr id="261" name="Google Shape;26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0" name="Google Shape;27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http://www.w3schools.com/php/php_arrays_sort.asp</a:t>
            </a:r>
            <a:endParaRPr/>
          </a:p>
          <a:p>
            <a:pPr indent="0" lvl="0" marL="0" rtl="0" algn="l">
              <a:spcBef>
                <a:spcPts val="300"/>
              </a:spcBef>
              <a:spcAft>
                <a:spcPts val="0"/>
              </a:spcAft>
              <a:buSzPts val="1200"/>
              <a:buNone/>
            </a:pPr>
            <a:br>
              <a:rPr lang="en-US" sz="1200"/>
            </a:br>
            <a:endParaRPr/>
          </a:p>
        </p:txBody>
      </p:sp>
      <p:sp>
        <p:nvSpPr>
          <p:cNvPr id="271" name="Google Shape;271;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7" name="Google Shape;27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70" name="Google Shape;7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 name="Google Shape;71;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 ver gráfico de siguiente slide.</a:t>
            </a:r>
            <a:endParaRPr/>
          </a:p>
        </p:txBody>
      </p:sp>
      <p:sp>
        <p:nvSpPr>
          <p:cNvPr id="78" name="Google Shape;78;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Fuente: w3techs.com/technologies/overview/programming_language/all</a:t>
            </a:r>
            <a:endParaRPr/>
          </a:p>
          <a:p>
            <a:pPr indent="0" lvl="0" marL="0" rtl="0" algn="l">
              <a:spcBef>
                <a:spcPts val="0"/>
              </a:spcBef>
              <a:spcAft>
                <a:spcPts val="0"/>
              </a:spcAft>
              <a:buNone/>
            </a:pPr>
            <a:r>
              <a:t/>
            </a:r>
            <a:endParaRPr sz="1200"/>
          </a:p>
        </p:txBody>
      </p:sp>
      <p:sp>
        <p:nvSpPr>
          <p:cNvPr id="85" name="Google Shape;85;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Un cliente normalmente trabaja combinando lo que es su entorno local (por ejemplo nuestro sistema de archivos y programas instalados en nuestro ordenador) con peticiones a un servidor: por ejemplo cuando nos conectamos a internet y tecleamos una dirección web (URL), lo que hacemos es realizar una petición a un servidor. En este caso sería un servidor web, pero hay distintos tipos de servidores (de bases de datos, xml, etc.). El servidor le responde al cliente entregándole lo que ha solicitado si es posible o, en algunos casos, indicando que no tiene permisos para obtener lo solicitado, que lo que ha solicitado no existe, etc.</a:t>
            </a:r>
            <a:endParaRPr/>
          </a:p>
          <a:p>
            <a:pPr indent="0" lvl="0" marL="0" rtl="0" algn="l">
              <a:spcBef>
                <a:spcPts val="300"/>
              </a:spcBef>
              <a:spcAft>
                <a:spcPts val="0"/>
              </a:spcAft>
              <a:buSzPts val="1200"/>
              <a:buNone/>
            </a:pPr>
            <a:r>
              <a:rPr lang="en-US" sz="1200"/>
              <a:t>Estas definiciones son definiciones simplificadas y muy someras, pero para los objetivos de este curso nos resultarán suficientes.</a:t>
            </a:r>
            <a:endParaRPr/>
          </a:p>
        </p:txBody>
      </p:sp>
      <p:sp>
        <p:nvSpPr>
          <p:cNvPr id="93" name="Google Shape;93;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9" name="Google Shape;9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 véase https://php.net/manual/es/function.echo.php</a:t>
            </a:r>
            <a:endParaRPr/>
          </a:p>
          <a:p>
            <a:pPr indent="0" lvl="0" marL="0" rtl="0" algn="l">
              <a:spcBef>
                <a:spcPts val="300"/>
              </a:spcBef>
              <a:spcAft>
                <a:spcPts val="0"/>
              </a:spcAft>
              <a:buSzPts val="1200"/>
              <a:buNone/>
            </a:pPr>
            <a:r>
              <a:rPr lang="en-US" sz="1200"/>
              <a:t>Funciones similares:</a:t>
            </a:r>
            <a:endParaRPr/>
          </a:p>
          <a:p>
            <a:pPr indent="0" lvl="0" marL="0" rtl="0" algn="l">
              <a:spcBef>
                <a:spcPts val="300"/>
              </a:spcBef>
              <a:spcAft>
                <a:spcPts val="0"/>
              </a:spcAft>
              <a:buSzPts val="1200"/>
              <a:buNone/>
            </a:pPr>
            <a:r>
              <a:rPr b="1" lang="en-US" sz="1200"/>
              <a:t>print</a:t>
            </a:r>
            <a:endParaRPr/>
          </a:p>
          <a:p>
            <a:pPr indent="0" lvl="0" marL="0" rtl="0" algn="l">
              <a:spcBef>
                <a:spcPts val="300"/>
              </a:spcBef>
              <a:spcAft>
                <a:spcPts val="0"/>
              </a:spcAft>
              <a:buSzPts val="1200"/>
              <a:buNone/>
            </a:pPr>
            <a:r>
              <a:rPr lang="en-US" sz="1200"/>
              <a:t>https://php.net/manual/es/function.print.php</a:t>
            </a:r>
            <a:endParaRPr/>
          </a:p>
          <a:p>
            <a:pPr indent="0" lvl="0" marL="0" rtl="0" algn="l">
              <a:spcBef>
                <a:spcPts val="300"/>
              </a:spcBef>
              <a:spcAft>
                <a:spcPts val="0"/>
              </a:spcAft>
              <a:buSzPts val="1200"/>
              <a:buNone/>
            </a:pPr>
            <a:r>
              <a:rPr b="1" lang="en-US" sz="1200"/>
              <a:t>printf</a:t>
            </a:r>
            <a:endParaRPr/>
          </a:p>
          <a:p>
            <a:pPr indent="0" lvl="0" marL="0" rtl="0" algn="l">
              <a:spcBef>
                <a:spcPts val="300"/>
              </a:spcBef>
              <a:spcAft>
                <a:spcPts val="0"/>
              </a:spcAft>
              <a:buSzPts val="1200"/>
              <a:buNone/>
            </a:pPr>
            <a:r>
              <a:rPr lang="en-US" sz="1200"/>
              <a:t>https://php.net/manual/es/function.printf.php</a:t>
            </a:r>
            <a:endParaRPr/>
          </a:p>
        </p:txBody>
      </p:sp>
      <p:sp>
        <p:nvSpPr>
          <p:cNvPr id="114" name="Google Shape;114;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21" name="Google Shape;121;p9:notes"/>
          <p:cNvSpPr txBox="1"/>
          <p:nvPr/>
        </p:nvSpPr>
        <p:spPr>
          <a:xfrm>
            <a:off x="1144587" y="685800"/>
            <a:ext cx="4570412"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22" name="Google Shape;12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47700" y="2233613"/>
            <a:ext cx="7772400" cy="750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 name="Google Shape;14;p2"/>
          <p:cNvSpPr txBox="1"/>
          <p:nvPr>
            <p:ph idx="1" type="subTitle"/>
          </p:nvPr>
        </p:nvSpPr>
        <p:spPr>
          <a:xfrm>
            <a:off x="647700" y="4927600"/>
            <a:ext cx="7861200" cy="585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2700"/>
              <a:buFont typeface="Noto Sans Symbols"/>
              <a:buNone/>
              <a:defRPr sz="3600">
                <a:solidFill>
                  <a:schemeClr val="accent1"/>
                </a:solidFill>
              </a:defRPr>
            </a:lvl1pPr>
            <a:lvl2pPr lvl="1" algn="l">
              <a:lnSpc>
                <a:spcPct val="90000"/>
              </a:lnSpc>
              <a:spcBef>
                <a:spcPts val="450"/>
              </a:spcBef>
              <a:spcAft>
                <a:spcPts val="0"/>
              </a:spcAft>
              <a:buSzPts val="1080"/>
              <a:buChar char="●"/>
              <a:defRPr/>
            </a:lvl2pPr>
            <a:lvl3pPr lvl="2" algn="l">
              <a:lnSpc>
                <a:spcPct val="90000"/>
              </a:lnSpc>
              <a:spcBef>
                <a:spcPts val="450"/>
              </a:spcBef>
              <a:spcAft>
                <a:spcPts val="0"/>
              </a:spcAft>
              <a:buSzPts val="1170"/>
              <a:buChar char="●"/>
              <a:defRPr/>
            </a:lvl3pPr>
            <a:lvl4pPr lvl="3" algn="l">
              <a:lnSpc>
                <a:spcPct val="90000"/>
              </a:lnSpc>
              <a:spcBef>
                <a:spcPts val="450"/>
              </a:spcBef>
              <a:spcAft>
                <a:spcPts val="0"/>
              </a:spcAft>
              <a:buSzPts val="1170"/>
              <a:buChar char="●"/>
              <a:defRPr/>
            </a:lvl4pPr>
            <a:lvl5pPr lvl="4" algn="l">
              <a:lnSpc>
                <a:spcPct val="90000"/>
              </a:lnSpc>
              <a:spcBef>
                <a:spcPts val="450"/>
              </a:spcBef>
              <a:spcAft>
                <a:spcPts val="0"/>
              </a:spcAft>
              <a:buSzPts val="1170"/>
              <a:buChar char="●"/>
              <a:defRPr/>
            </a:lvl5pPr>
            <a:lvl6pPr lvl="5" algn="l">
              <a:lnSpc>
                <a:spcPct val="90000"/>
              </a:lnSpc>
              <a:spcBef>
                <a:spcPts val="450"/>
              </a:spcBef>
              <a:spcAft>
                <a:spcPts val="0"/>
              </a:spcAft>
              <a:buSzPts val="1170"/>
              <a:buChar char="●"/>
              <a:defRPr/>
            </a:lvl6pPr>
            <a:lvl7pPr lvl="6" algn="l">
              <a:lnSpc>
                <a:spcPct val="90000"/>
              </a:lnSpc>
              <a:spcBef>
                <a:spcPts val="450"/>
              </a:spcBef>
              <a:spcAft>
                <a:spcPts val="0"/>
              </a:spcAft>
              <a:buSzPts val="1170"/>
              <a:buChar char="●"/>
              <a:defRPr/>
            </a:lvl7pPr>
            <a:lvl8pPr lvl="7" algn="l">
              <a:lnSpc>
                <a:spcPct val="90000"/>
              </a:lnSpc>
              <a:spcBef>
                <a:spcPts val="450"/>
              </a:spcBef>
              <a:spcAft>
                <a:spcPts val="0"/>
              </a:spcAft>
              <a:buSzPts val="1170"/>
              <a:buChar char="●"/>
              <a:defRPr/>
            </a:lvl8pPr>
            <a:lvl9pPr lvl="8" algn="l">
              <a:lnSpc>
                <a:spcPct val="90000"/>
              </a:lnSpc>
              <a:spcBef>
                <a:spcPts val="450"/>
              </a:spcBef>
              <a:spcAft>
                <a:spcPts val="0"/>
              </a:spcAft>
              <a:buSzPts val="1170"/>
              <a:buChar char="●"/>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39" name="Shape 39"/>
        <p:cNvGrpSpPr/>
        <p:nvPr/>
      </p:nvGrpSpPr>
      <p:grpSpPr>
        <a:xfrm>
          <a:off x="0" y="0"/>
          <a:ext cx="0" cy="0"/>
          <a:chOff x="0" y="0"/>
          <a:chExt cx="0" cy="0"/>
        </a:xfrm>
      </p:grpSpPr>
      <p:sp>
        <p:nvSpPr>
          <p:cNvPr id="40" name="Google Shape;40;p11"/>
          <p:cNvSpPr txBox="1"/>
          <p:nvPr>
            <p:ph type="title"/>
          </p:nvPr>
        </p:nvSpPr>
        <p:spPr>
          <a:xfrm>
            <a:off x="381000" y="228600"/>
            <a:ext cx="8393100" cy="7509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1" name="Shape 41"/>
        <p:cNvGrpSpPr/>
        <p:nvPr/>
      </p:nvGrpSpPr>
      <p:grpSpPr>
        <a:xfrm>
          <a:off x="0" y="0"/>
          <a:ext cx="0" cy="0"/>
          <a:chOff x="0" y="0"/>
          <a:chExt cx="0" cy="0"/>
        </a:xfrm>
      </p:grpSpPr>
      <p:sp>
        <p:nvSpPr>
          <p:cNvPr id="42" name="Google Shape;42;p1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3" name="Google Shape;43;p12"/>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600"/>
              </a:spcBef>
              <a:spcAft>
                <a:spcPts val="0"/>
              </a:spcAft>
              <a:buSzPts val="1800"/>
              <a:buNone/>
              <a:defRPr b="1" sz="2400"/>
            </a:lvl1pPr>
            <a:lvl2pPr indent="-228600" lvl="1" marL="914400" algn="l">
              <a:lnSpc>
                <a:spcPct val="90000"/>
              </a:lnSpc>
              <a:spcBef>
                <a:spcPts val="500"/>
              </a:spcBef>
              <a:spcAft>
                <a:spcPts val="0"/>
              </a:spcAft>
              <a:buSzPts val="1200"/>
              <a:buNone/>
              <a:defRPr b="1" sz="2000"/>
            </a:lvl2pPr>
            <a:lvl3pPr indent="-228600" lvl="2" marL="1371600" algn="l">
              <a:lnSpc>
                <a:spcPct val="90000"/>
              </a:lnSpc>
              <a:spcBef>
                <a:spcPts val="450"/>
              </a:spcBef>
              <a:spcAft>
                <a:spcPts val="0"/>
              </a:spcAft>
              <a:buSzPts val="1170"/>
              <a:buNone/>
              <a:defRPr b="1" sz="1800"/>
            </a:lvl3pPr>
            <a:lvl4pPr indent="-228600" lvl="3" marL="1828800" algn="l">
              <a:lnSpc>
                <a:spcPct val="90000"/>
              </a:lnSpc>
              <a:spcBef>
                <a:spcPts val="400"/>
              </a:spcBef>
              <a:spcAft>
                <a:spcPts val="0"/>
              </a:spcAft>
              <a:buSzPts val="1040"/>
              <a:buNone/>
              <a:defRPr b="1" sz="1600"/>
            </a:lvl4pPr>
            <a:lvl5pPr indent="-228600" lvl="4" marL="2286000" algn="l">
              <a:lnSpc>
                <a:spcPct val="90000"/>
              </a:lnSpc>
              <a:spcBef>
                <a:spcPts val="400"/>
              </a:spcBef>
              <a:spcAft>
                <a:spcPts val="0"/>
              </a:spcAft>
              <a:buSzPts val="1040"/>
              <a:buNone/>
              <a:defRPr b="1" sz="1600"/>
            </a:lvl5pPr>
            <a:lvl6pPr indent="-228600" lvl="5" marL="2743200" algn="l">
              <a:lnSpc>
                <a:spcPct val="90000"/>
              </a:lnSpc>
              <a:spcBef>
                <a:spcPts val="400"/>
              </a:spcBef>
              <a:spcAft>
                <a:spcPts val="0"/>
              </a:spcAft>
              <a:buSzPts val="1040"/>
              <a:buNone/>
              <a:defRPr b="1" sz="1600"/>
            </a:lvl6pPr>
            <a:lvl7pPr indent="-228600" lvl="6" marL="3200400" algn="l">
              <a:lnSpc>
                <a:spcPct val="90000"/>
              </a:lnSpc>
              <a:spcBef>
                <a:spcPts val="400"/>
              </a:spcBef>
              <a:spcAft>
                <a:spcPts val="0"/>
              </a:spcAft>
              <a:buSzPts val="1040"/>
              <a:buNone/>
              <a:defRPr b="1" sz="1600"/>
            </a:lvl7pPr>
            <a:lvl8pPr indent="-228600" lvl="7" marL="3657600" algn="l">
              <a:lnSpc>
                <a:spcPct val="90000"/>
              </a:lnSpc>
              <a:spcBef>
                <a:spcPts val="400"/>
              </a:spcBef>
              <a:spcAft>
                <a:spcPts val="0"/>
              </a:spcAft>
              <a:buSzPts val="1040"/>
              <a:buNone/>
              <a:defRPr b="1" sz="1600"/>
            </a:lvl8pPr>
            <a:lvl9pPr indent="-228600" lvl="8" marL="4114800" algn="l">
              <a:lnSpc>
                <a:spcPct val="90000"/>
              </a:lnSpc>
              <a:spcBef>
                <a:spcPts val="400"/>
              </a:spcBef>
              <a:spcAft>
                <a:spcPts val="0"/>
              </a:spcAft>
              <a:buSzPts val="1040"/>
              <a:buNone/>
              <a:defRPr b="1" sz="1600"/>
            </a:lvl9pPr>
          </a:lstStyle>
          <a:p/>
        </p:txBody>
      </p:sp>
      <p:sp>
        <p:nvSpPr>
          <p:cNvPr id="44" name="Google Shape;44;p12"/>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600"/>
              </a:spcBef>
              <a:spcAft>
                <a:spcPts val="0"/>
              </a:spcAft>
              <a:buSzPts val="1800"/>
              <a:buChar char="•"/>
              <a:defRPr sz="2400"/>
            </a:lvl1pPr>
            <a:lvl2pPr indent="-304800" lvl="1" marL="914400" algn="l">
              <a:lnSpc>
                <a:spcPct val="90000"/>
              </a:lnSpc>
              <a:spcBef>
                <a:spcPts val="500"/>
              </a:spcBef>
              <a:spcAft>
                <a:spcPts val="0"/>
              </a:spcAft>
              <a:buSzPts val="1200"/>
              <a:buChar char="●"/>
              <a:defRPr sz="2000"/>
            </a:lvl2pPr>
            <a:lvl3pPr indent="-302894" lvl="2" marL="1371600" algn="l">
              <a:lnSpc>
                <a:spcPct val="90000"/>
              </a:lnSpc>
              <a:spcBef>
                <a:spcPts val="450"/>
              </a:spcBef>
              <a:spcAft>
                <a:spcPts val="0"/>
              </a:spcAft>
              <a:buSzPts val="1170"/>
              <a:buChar char="●"/>
              <a:defRPr sz="1800"/>
            </a:lvl3pPr>
            <a:lvl4pPr indent="-294639" lvl="3" marL="1828800" algn="l">
              <a:lnSpc>
                <a:spcPct val="90000"/>
              </a:lnSpc>
              <a:spcBef>
                <a:spcPts val="400"/>
              </a:spcBef>
              <a:spcAft>
                <a:spcPts val="0"/>
              </a:spcAft>
              <a:buSzPts val="1040"/>
              <a:buChar char="●"/>
              <a:defRPr sz="1600"/>
            </a:lvl4pPr>
            <a:lvl5pPr indent="-294639" lvl="4" marL="2286000" algn="l">
              <a:lnSpc>
                <a:spcPct val="90000"/>
              </a:lnSpc>
              <a:spcBef>
                <a:spcPts val="400"/>
              </a:spcBef>
              <a:spcAft>
                <a:spcPts val="0"/>
              </a:spcAft>
              <a:buSzPts val="1040"/>
              <a:buChar char="●"/>
              <a:defRPr sz="1600"/>
            </a:lvl5pPr>
            <a:lvl6pPr indent="-294639" lvl="5" marL="2743200" algn="l">
              <a:lnSpc>
                <a:spcPct val="90000"/>
              </a:lnSpc>
              <a:spcBef>
                <a:spcPts val="400"/>
              </a:spcBef>
              <a:spcAft>
                <a:spcPts val="0"/>
              </a:spcAft>
              <a:buSzPts val="1040"/>
              <a:buChar char="●"/>
              <a:defRPr sz="1600"/>
            </a:lvl6pPr>
            <a:lvl7pPr indent="-294639" lvl="6" marL="3200400" algn="l">
              <a:lnSpc>
                <a:spcPct val="90000"/>
              </a:lnSpc>
              <a:spcBef>
                <a:spcPts val="400"/>
              </a:spcBef>
              <a:spcAft>
                <a:spcPts val="0"/>
              </a:spcAft>
              <a:buSzPts val="1040"/>
              <a:buChar char="●"/>
              <a:defRPr sz="1600"/>
            </a:lvl7pPr>
            <a:lvl8pPr indent="-294640" lvl="7" marL="3657600" algn="l">
              <a:lnSpc>
                <a:spcPct val="90000"/>
              </a:lnSpc>
              <a:spcBef>
                <a:spcPts val="400"/>
              </a:spcBef>
              <a:spcAft>
                <a:spcPts val="0"/>
              </a:spcAft>
              <a:buSzPts val="1040"/>
              <a:buChar char="●"/>
              <a:defRPr sz="1600"/>
            </a:lvl8pPr>
            <a:lvl9pPr indent="-294640" lvl="8" marL="4114800" algn="l">
              <a:lnSpc>
                <a:spcPct val="90000"/>
              </a:lnSpc>
              <a:spcBef>
                <a:spcPts val="400"/>
              </a:spcBef>
              <a:spcAft>
                <a:spcPts val="0"/>
              </a:spcAft>
              <a:buSzPts val="1040"/>
              <a:buChar char="●"/>
              <a:defRPr sz="1600"/>
            </a:lvl9pPr>
          </a:lstStyle>
          <a:p/>
        </p:txBody>
      </p:sp>
      <p:sp>
        <p:nvSpPr>
          <p:cNvPr id="45" name="Google Shape;45;p12"/>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600"/>
              </a:spcBef>
              <a:spcAft>
                <a:spcPts val="0"/>
              </a:spcAft>
              <a:buSzPts val="1800"/>
              <a:buNone/>
              <a:defRPr b="1" sz="2400"/>
            </a:lvl1pPr>
            <a:lvl2pPr indent="-228600" lvl="1" marL="914400" algn="l">
              <a:lnSpc>
                <a:spcPct val="90000"/>
              </a:lnSpc>
              <a:spcBef>
                <a:spcPts val="500"/>
              </a:spcBef>
              <a:spcAft>
                <a:spcPts val="0"/>
              </a:spcAft>
              <a:buSzPts val="1200"/>
              <a:buNone/>
              <a:defRPr b="1" sz="2000"/>
            </a:lvl2pPr>
            <a:lvl3pPr indent="-228600" lvl="2" marL="1371600" algn="l">
              <a:lnSpc>
                <a:spcPct val="90000"/>
              </a:lnSpc>
              <a:spcBef>
                <a:spcPts val="450"/>
              </a:spcBef>
              <a:spcAft>
                <a:spcPts val="0"/>
              </a:spcAft>
              <a:buSzPts val="1170"/>
              <a:buNone/>
              <a:defRPr b="1" sz="1800"/>
            </a:lvl3pPr>
            <a:lvl4pPr indent="-228600" lvl="3" marL="1828800" algn="l">
              <a:lnSpc>
                <a:spcPct val="90000"/>
              </a:lnSpc>
              <a:spcBef>
                <a:spcPts val="400"/>
              </a:spcBef>
              <a:spcAft>
                <a:spcPts val="0"/>
              </a:spcAft>
              <a:buSzPts val="1040"/>
              <a:buNone/>
              <a:defRPr b="1" sz="1600"/>
            </a:lvl4pPr>
            <a:lvl5pPr indent="-228600" lvl="4" marL="2286000" algn="l">
              <a:lnSpc>
                <a:spcPct val="90000"/>
              </a:lnSpc>
              <a:spcBef>
                <a:spcPts val="400"/>
              </a:spcBef>
              <a:spcAft>
                <a:spcPts val="0"/>
              </a:spcAft>
              <a:buSzPts val="1040"/>
              <a:buNone/>
              <a:defRPr b="1" sz="1600"/>
            </a:lvl5pPr>
            <a:lvl6pPr indent="-228600" lvl="5" marL="2743200" algn="l">
              <a:lnSpc>
                <a:spcPct val="90000"/>
              </a:lnSpc>
              <a:spcBef>
                <a:spcPts val="400"/>
              </a:spcBef>
              <a:spcAft>
                <a:spcPts val="0"/>
              </a:spcAft>
              <a:buSzPts val="1040"/>
              <a:buNone/>
              <a:defRPr b="1" sz="1600"/>
            </a:lvl6pPr>
            <a:lvl7pPr indent="-228600" lvl="6" marL="3200400" algn="l">
              <a:lnSpc>
                <a:spcPct val="90000"/>
              </a:lnSpc>
              <a:spcBef>
                <a:spcPts val="400"/>
              </a:spcBef>
              <a:spcAft>
                <a:spcPts val="0"/>
              </a:spcAft>
              <a:buSzPts val="1040"/>
              <a:buNone/>
              <a:defRPr b="1" sz="1600"/>
            </a:lvl7pPr>
            <a:lvl8pPr indent="-228600" lvl="7" marL="3657600" algn="l">
              <a:lnSpc>
                <a:spcPct val="90000"/>
              </a:lnSpc>
              <a:spcBef>
                <a:spcPts val="400"/>
              </a:spcBef>
              <a:spcAft>
                <a:spcPts val="0"/>
              </a:spcAft>
              <a:buSzPts val="1040"/>
              <a:buNone/>
              <a:defRPr b="1" sz="1600"/>
            </a:lvl8pPr>
            <a:lvl9pPr indent="-228600" lvl="8" marL="4114800" algn="l">
              <a:lnSpc>
                <a:spcPct val="90000"/>
              </a:lnSpc>
              <a:spcBef>
                <a:spcPts val="400"/>
              </a:spcBef>
              <a:spcAft>
                <a:spcPts val="0"/>
              </a:spcAft>
              <a:buSzPts val="1040"/>
              <a:buNone/>
              <a:defRPr b="1" sz="1600"/>
            </a:lvl9pPr>
          </a:lstStyle>
          <a:p/>
        </p:txBody>
      </p:sp>
      <p:sp>
        <p:nvSpPr>
          <p:cNvPr id="46" name="Google Shape;46;p12"/>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600"/>
              </a:spcBef>
              <a:spcAft>
                <a:spcPts val="0"/>
              </a:spcAft>
              <a:buSzPts val="1800"/>
              <a:buChar char="•"/>
              <a:defRPr sz="2400"/>
            </a:lvl1pPr>
            <a:lvl2pPr indent="-304800" lvl="1" marL="914400" algn="l">
              <a:lnSpc>
                <a:spcPct val="90000"/>
              </a:lnSpc>
              <a:spcBef>
                <a:spcPts val="500"/>
              </a:spcBef>
              <a:spcAft>
                <a:spcPts val="0"/>
              </a:spcAft>
              <a:buSzPts val="1200"/>
              <a:buChar char="●"/>
              <a:defRPr sz="2000"/>
            </a:lvl2pPr>
            <a:lvl3pPr indent="-302894" lvl="2" marL="1371600" algn="l">
              <a:lnSpc>
                <a:spcPct val="90000"/>
              </a:lnSpc>
              <a:spcBef>
                <a:spcPts val="450"/>
              </a:spcBef>
              <a:spcAft>
                <a:spcPts val="0"/>
              </a:spcAft>
              <a:buSzPts val="1170"/>
              <a:buChar char="●"/>
              <a:defRPr sz="1800"/>
            </a:lvl3pPr>
            <a:lvl4pPr indent="-294639" lvl="3" marL="1828800" algn="l">
              <a:lnSpc>
                <a:spcPct val="90000"/>
              </a:lnSpc>
              <a:spcBef>
                <a:spcPts val="400"/>
              </a:spcBef>
              <a:spcAft>
                <a:spcPts val="0"/>
              </a:spcAft>
              <a:buSzPts val="1040"/>
              <a:buChar char="●"/>
              <a:defRPr sz="1600"/>
            </a:lvl4pPr>
            <a:lvl5pPr indent="-294639" lvl="4" marL="2286000" algn="l">
              <a:lnSpc>
                <a:spcPct val="90000"/>
              </a:lnSpc>
              <a:spcBef>
                <a:spcPts val="400"/>
              </a:spcBef>
              <a:spcAft>
                <a:spcPts val="0"/>
              </a:spcAft>
              <a:buSzPts val="1040"/>
              <a:buChar char="●"/>
              <a:defRPr sz="1600"/>
            </a:lvl5pPr>
            <a:lvl6pPr indent="-294639" lvl="5" marL="2743200" algn="l">
              <a:lnSpc>
                <a:spcPct val="90000"/>
              </a:lnSpc>
              <a:spcBef>
                <a:spcPts val="400"/>
              </a:spcBef>
              <a:spcAft>
                <a:spcPts val="0"/>
              </a:spcAft>
              <a:buSzPts val="1040"/>
              <a:buChar char="●"/>
              <a:defRPr sz="1600"/>
            </a:lvl6pPr>
            <a:lvl7pPr indent="-294639" lvl="6" marL="3200400" algn="l">
              <a:lnSpc>
                <a:spcPct val="90000"/>
              </a:lnSpc>
              <a:spcBef>
                <a:spcPts val="400"/>
              </a:spcBef>
              <a:spcAft>
                <a:spcPts val="0"/>
              </a:spcAft>
              <a:buSzPts val="1040"/>
              <a:buChar char="●"/>
              <a:defRPr sz="1600"/>
            </a:lvl7pPr>
            <a:lvl8pPr indent="-294640" lvl="7" marL="3657600" algn="l">
              <a:lnSpc>
                <a:spcPct val="90000"/>
              </a:lnSpc>
              <a:spcBef>
                <a:spcPts val="400"/>
              </a:spcBef>
              <a:spcAft>
                <a:spcPts val="0"/>
              </a:spcAft>
              <a:buSzPts val="1040"/>
              <a:buChar char="●"/>
              <a:defRPr sz="1600"/>
            </a:lvl8pPr>
            <a:lvl9pPr indent="-294640" lvl="8" marL="4114800" algn="l">
              <a:lnSpc>
                <a:spcPct val="90000"/>
              </a:lnSpc>
              <a:spcBef>
                <a:spcPts val="400"/>
              </a:spcBef>
              <a:spcAft>
                <a:spcPts val="0"/>
              </a:spcAft>
              <a:buSzPts val="1040"/>
              <a:buChar char="●"/>
              <a:defRPr sz="1600"/>
            </a:lvl9pPr>
          </a:lstStyle>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7" name="Shape 47"/>
        <p:cNvGrpSpPr/>
        <p:nvPr/>
      </p:nvGrpSpPr>
      <p:grpSpPr>
        <a:xfrm>
          <a:off x="0" y="0"/>
          <a:ext cx="0" cy="0"/>
          <a:chOff x="0" y="0"/>
          <a:chExt cx="0" cy="0"/>
        </a:xfrm>
      </p:grpSpPr>
      <p:sp>
        <p:nvSpPr>
          <p:cNvPr id="48" name="Google Shape;48;p13"/>
          <p:cNvSpPr txBox="1"/>
          <p:nvPr>
            <p:ph type="title"/>
          </p:nvPr>
        </p:nvSpPr>
        <p:spPr>
          <a:xfrm>
            <a:off x="381000" y="228600"/>
            <a:ext cx="8393100" cy="7509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13"/>
          <p:cNvSpPr txBox="1"/>
          <p:nvPr>
            <p:ph idx="1" type="body"/>
          </p:nvPr>
        </p:nvSpPr>
        <p:spPr>
          <a:xfrm>
            <a:off x="381000" y="1416050"/>
            <a:ext cx="4118100" cy="1511400"/>
          </a:xfrm>
          <a:prstGeom prst="rect">
            <a:avLst/>
          </a:prstGeom>
          <a:noFill/>
          <a:ln>
            <a:noFill/>
          </a:ln>
        </p:spPr>
        <p:txBody>
          <a:bodyPr anchorCtr="0" anchor="t" bIns="45700" lIns="91425" spcFirstLastPara="1" rIns="91425" wrap="square" tIns="45700">
            <a:noAutofit/>
          </a:bodyPr>
          <a:lstStyle>
            <a:lvl1pPr indent="-361950" lvl="0" marL="457200" algn="l">
              <a:lnSpc>
                <a:spcPct val="90000"/>
              </a:lnSpc>
              <a:spcBef>
                <a:spcPts val="700"/>
              </a:spcBef>
              <a:spcAft>
                <a:spcPts val="0"/>
              </a:spcAft>
              <a:buSzPts val="2100"/>
              <a:buChar char="•"/>
              <a:defRPr sz="2800"/>
            </a:lvl1pPr>
            <a:lvl2pPr indent="-320040" lvl="1" marL="914400" algn="l">
              <a:lnSpc>
                <a:spcPct val="90000"/>
              </a:lnSpc>
              <a:spcBef>
                <a:spcPts val="600"/>
              </a:spcBef>
              <a:spcAft>
                <a:spcPts val="0"/>
              </a:spcAft>
              <a:buSzPts val="1440"/>
              <a:buChar char="●"/>
              <a:defRPr sz="2400"/>
            </a:lvl2pPr>
            <a:lvl3pPr indent="-311150" lvl="2" marL="1371600" algn="l">
              <a:lnSpc>
                <a:spcPct val="90000"/>
              </a:lnSpc>
              <a:spcBef>
                <a:spcPts val="500"/>
              </a:spcBef>
              <a:spcAft>
                <a:spcPts val="0"/>
              </a:spcAft>
              <a:buSzPts val="1300"/>
              <a:buChar char="●"/>
              <a:defRPr sz="2000"/>
            </a:lvl3pPr>
            <a:lvl4pPr indent="-302894" lvl="3" marL="1828800" algn="l">
              <a:lnSpc>
                <a:spcPct val="90000"/>
              </a:lnSpc>
              <a:spcBef>
                <a:spcPts val="450"/>
              </a:spcBef>
              <a:spcAft>
                <a:spcPts val="0"/>
              </a:spcAft>
              <a:buSzPts val="1170"/>
              <a:buChar char="●"/>
              <a:defRPr sz="1800"/>
            </a:lvl4pPr>
            <a:lvl5pPr indent="-302895" lvl="4" marL="2286000" algn="l">
              <a:lnSpc>
                <a:spcPct val="90000"/>
              </a:lnSpc>
              <a:spcBef>
                <a:spcPts val="450"/>
              </a:spcBef>
              <a:spcAft>
                <a:spcPts val="0"/>
              </a:spcAft>
              <a:buSzPts val="1170"/>
              <a:buChar char="●"/>
              <a:defRPr sz="1800"/>
            </a:lvl5pPr>
            <a:lvl6pPr indent="-302895" lvl="5" marL="2743200" algn="l">
              <a:lnSpc>
                <a:spcPct val="90000"/>
              </a:lnSpc>
              <a:spcBef>
                <a:spcPts val="450"/>
              </a:spcBef>
              <a:spcAft>
                <a:spcPts val="0"/>
              </a:spcAft>
              <a:buSzPts val="1170"/>
              <a:buChar char="●"/>
              <a:defRPr sz="1800"/>
            </a:lvl6pPr>
            <a:lvl7pPr indent="-302895" lvl="6" marL="3200400" algn="l">
              <a:lnSpc>
                <a:spcPct val="90000"/>
              </a:lnSpc>
              <a:spcBef>
                <a:spcPts val="450"/>
              </a:spcBef>
              <a:spcAft>
                <a:spcPts val="0"/>
              </a:spcAft>
              <a:buSzPts val="1170"/>
              <a:buChar char="●"/>
              <a:defRPr sz="1800"/>
            </a:lvl7pPr>
            <a:lvl8pPr indent="-302895" lvl="7" marL="3657600" algn="l">
              <a:lnSpc>
                <a:spcPct val="90000"/>
              </a:lnSpc>
              <a:spcBef>
                <a:spcPts val="450"/>
              </a:spcBef>
              <a:spcAft>
                <a:spcPts val="0"/>
              </a:spcAft>
              <a:buSzPts val="1170"/>
              <a:buChar char="●"/>
              <a:defRPr sz="1800"/>
            </a:lvl8pPr>
            <a:lvl9pPr indent="-302895" lvl="8" marL="4114800" algn="l">
              <a:lnSpc>
                <a:spcPct val="90000"/>
              </a:lnSpc>
              <a:spcBef>
                <a:spcPts val="450"/>
              </a:spcBef>
              <a:spcAft>
                <a:spcPts val="0"/>
              </a:spcAft>
              <a:buSzPts val="1170"/>
              <a:buChar char="●"/>
              <a:defRPr sz="1800"/>
            </a:lvl9pPr>
          </a:lstStyle>
          <a:p/>
        </p:txBody>
      </p:sp>
      <p:sp>
        <p:nvSpPr>
          <p:cNvPr id="50" name="Google Shape;50;p13"/>
          <p:cNvSpPr txBox="1"/>
          <p:nvPr>
            <p:ph idx="2" type="body"/>
          </p:nvPr>
        </p:nvSpPr>
        <p:spPr>
          <a:xfrm>
            <a:off x="4651375" y="1416050"/>
            <a:ext cx="4118100" cy="1511400"/>
          </a:xfrm>
          <a:prstGeom prst="rect">
            <a:avLst/>
          </a:prstGeom>
          <a:noFill/>
          <a:ln>
            <a:noFill/>
          </a:ln>
        </p:spPr>
        <p:txBody>
          <a:bodyPr anchorCtr="0" anchor="t" bIns="45700" lIns="91425" spcFirstLastPara="1" rIns="91425" wrap="square" tIns="45700">
            <a:noAutofit/>
          </a:bodyPr>
          <a:lstStyle>
            <a:lvl1pPr indent="-361950" lvl="0" marL="457200" algn="l">
              <a:lnSpc>
                <a:spcPct val="90000"/>
              </a:lnSpc>
              <a:spcBef>
                <a:spcPts val="700"/>
              </a:spcBef>
              <a:spcAft>
                <a:spcPts val="0"/>
              </a:spcAft>
              <a:buSzPts val="2100"/>
              <a:buChar char="•"/>
              <a:defRPr sz="2800"/>
            </a:lvl1pPr>
            <a:lvl2pPr indent="-320040" lvl="1" marL="914400" algn="l">
              <a:lnSpc>
                <a:spcPct val="90000"/>
              </a:lnSpc>
              <a:spcBef>
                <a:spcPts val="600"/>
              </a:spcBef>
              <a:spcAft>
                <a:spcPts val="0"/>
              </a:spcAft>
              <a:buSzPts val="1440"/>
              <a:buChar char="●"/>
              <a:defRPr sz="2400"/>
            </a:lvl2pPr>
            <a:lvl3pPr indent="-311150" lvl="2" marL="1371600" algn="l">
              <a:lnSpc>
                <a:spcPct val="90000"/>
              </a:lnSpc>
              <a:spcBef>
                <a:spcPts val="500"/>
              </a:spcBef>
              <a:spcAft>
                <a:spcPts val="0"/>
              </a:spcAft>
              <a:buSzPts val="1300"/>
              <a:buChar char="●"/>
              <a:defRPr sz="2000"/>
            </a:lvl3pPr>
            <a:lvl4pPr indent="-302894" lvl="3" marL="1828800" algn="l">
              <a:lnSpc>
                <a:spcPct val="90000"/>
              </a:lnSpc>
              <a:spcBef>
                <a:spcPts val="450"/>
              </a:spcBef>
              <a:spcAft>
                <a:spcPts val="0"/>
              </a:spcAft>
              <a:buSzPts val="1170"/>
              <a:buChar char="●"/>
              <a:defRPr sz="1800"/>
            </a:lvl4pPr>
            <a:lvl5pPr indent="-302895" lvl="4" marL="2286000" algn="l">
              <a:lnSpc>
                <a:spcPct val="90000"/>
              </a:lnSpc>
              <a:spcBef>
                <a:spcPts val="450"/>
              </a:spcBef>
              <a:spcAft>
                <a:spcPts val="0"/>
              </a:spcAft>
              <a:buSzPts val="1170"/>
              <a:buChar char="●"/>
              <a:defRPr sz="1800"/>
            </a:lvl5pPr>
            <a:lvl6pPr indent="-302895" lvl="5" marL="2743200" algn="l">
              <a:lnSpc>
                <a:spcPct val="90000"/>
              </a:lnSpc>
              <a:spcBef>
                <a:spcPts val="450"/>
              </a:spcBef>
              <a:spcAft>
                <a:spcPts val="0"/>
              </a:spcAft>
              <a:buSzPts val="1170"/>
              <a:buChar char="●"/>
              <a:defRPr sz="1800"/>
            </a:lvl6pPr>
            <a:lvl7pPr indent="-302895" lvl="6" marL="3200400" algn="l">
              <a:lnSpc>
                <a:spcPct val="90000"/>
              </a:lnSpc>
              <a:spcBef>
                <a:spcPts val="450"/>
              </a:spcBef>
              <a:spcAft>
                <a:spcPts val="0"/>
              </a:spcAft>
              <a:buSzPts val="1170"/>
              <a:buChar char="●"/>
              <a:defRPr sz="1800"/>
            </a:lvl7pPr>
            <a:lvl8pPr indent="-302895" lvl="7" marL="3657600" algn="l">
              <a:lnSpc>
                <a:spcPct val="90000"/>
              </a:lnSpc>
              <a:spcBef>
                <a:spcPts val="450"/>
              </a:spcBef>
              <a:spcAft>
                <a:spcPts val="0"/>
              </a:spcAft>
              <a:buSzPts val="1170"/>
              <a:buChar char="●"/>
              <a:defRPr sz="1800"/>
            </a:lvl8pPr>
            <a:lvl9pPr indent="-302895" lvl="8" marL="4114800" algn="l">
              <a:lnSpc>
                <a:spcPct val="90000"/>
              </a:lnSpc>
              <a:spcBef>
                <a:spcPts val="450"/>
              </a:spcBef>
              <a:spcAft>
                <a:spcPts val="0"/>
              </a:spcAft>
              <a:buSzPts val="1170"/>
              <a:buChar char="●"/>
              <a:defRPr sz="1800"/>
            </a:lvl9pPr>
          </a:lstStyle>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51" name="Shape 51"/>
        <p:cNvGrpSpPr/>
        <p:nvPr/>
      </p:nvGrpSpPr>
      <p:grpSpPr>
        <a:xfrm>
          <a:off x="0" y="0"/>
          <a:ext cx="0" cy="0"/>
          <a:chOff x="0" y="0"/>
          <a:chExt cx="0" cy="0"/>
        </a:xfrm>
      </p:grpSpPr>
      <p:sp>
        <p:nvSpPr>
          <p:cNvPr id="52" name="Google Shape;52;p14"/>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3" name="Google Shape;53;p14"/>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500"/>
              </a:spcBef>
              <a:spcAft>
                <a:spcPts val="0"/>
              </a:spcAft>
              <a:buSzPts val="1500"/>
              <a:buNone/>
              <a:defRPr sz="2000"/>
            </a:lvl1pPr>
            <a:lvl2pPr indent="-228600" lvl="1" marL="914400" algn="l">
              <a:lnSpc>
                <a:spcPct val="90000"/>
              </a:lnSpc>
              <a:spcBef>
                <a:spcPts val="450"/>
              </a:spcBef>
              <a:spcAft>
                <a:spcPts val="0"/>
              </a:spcAft>
              <a:buSzPts val="1080"/>
              <a:buNone/>
              <a:defRPr sz="1800"/>
            </a:lvl2pPr>
            <a:lvl3pPr indent="-228600" lvl="2" marL="1371600" algn="l">
              <a:lnSpc>
                <a:spcPct val="90000"/>
              </a:lnSpc>
              <a:spcBef>
                <a:spcPts val="400"/>
              </a:spcBef>
              <a:spcAft>
                <a:spcPts val="0"/>
              </a:spcAft>
              <a:buSzPts val="1040"/>
              <a:buNone/>
              <a:defRPr sz="1600"/>
            </a:lvl3pPr>
            <a:lvl4pPr indent="-228600" lvl="3" marL="1828800" algn="l">
              <a:lnSpc>
                <a:spcPct val="90000"/>
              </a:lnSpc>
              <a:spcBef>
                <a:spcPts val="350"/>
              </a:spcBef>
              <a:spcAft>
                <a:spcPts val="0"/>
              </a:spcAft>
              <a:buSzPts val="910"/>
              <a:buNone/>
              <a:defRPr sz="1400"/>
            </a:lvl4pPr>
            <a:lvl5pPr indent="-228600" lvl="4" marL="2286000" algn="l">
              <a:lnSpc>
                <a:spcPct val="90000"/>
              </a:lnSpc>
              <a:spcBef>
                <a:spcPts val="350"/>
              </a:spcBef>
              <a:spcAft>
                <a:spcPts val="0"/>
              </a:spcAft>
              <a:buSzPts val="910"/>
              <a:buNone/>
              <a:defRPr sz="1400"/>
            </a:lvl5pPr>
            <a:lvl6pPr indent="-228600" lvl="5" marL="2743200" algn="l">
              <a:lnSpc>
                <a:spcPct val="90000"/>
              </a:lnSpc>
              <a:spcBef>
                <a:spcPts val="350"/>
              </a:spcBef>
              <a:spcAft>
                <a:spcPts val="0"/>
              </a:spcAft>
              <a:buSzPts val="910"/>
              <a:buNone/>
              <a:defRPr sz="1400"/>
            </a:lvl6pPr>
            <a:lvl7pPr indent="-228600" lvl="6" marL="3200400" algn="l">
              <a:lnSpc>
                <a:spcPct val="90000"/>
              </a:lnSpc>
              <a:spcBef>
                <a:spcPts val="350"/>
              </a:spcBef>
              <a:spcAft>
                <a:spcPts val="0"/>
              </a:spcAft>
              <a:buSzPts val="910"/>
              <a:buNone/>
              <a:defRPr sz="1400"/>
            </a:lvl7pPr>
            <a:lvl8pPr indent="-228600" lvl="7" marL="3657600" algn="l">
              <a:lnSpc>
                <a:spcPct val="90000"/>
              </a:lnSpc>
              <a:spcBef>
                <a:spcPts val="350"/>
              </a:spcBef>
              <a:spcAft>
                <a:spcPts val="0"/>
              </a:spcAft>
              <a:buSzPts val="910"/>
              <a:buNone/>
              <a:defRPr sz="1400"/>
            </a:lvl8pPr>
            <a:lvl9pPr indent="-228600" lvl="8" marL="4114800" algn="l">
              <a:lnSpc>
                <a:spcPct val="90000"/>
              </a:lnSpc>
              <a:spcBef>
                <a:spcPts val="350"/>
              </a:spcBef>
              <a:spcAft>
                <a:spcPts val="0"/>
              </a:spcAft>
              <a:buSzPts val="910"/>
              <a:buNone/>
              <a:defRPr sz="1400"/>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381000" y="228600"/>
            <a:ext cx="8393100" cy="7509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3"/>
          <p:cNvSpPr txBox="1"/>
          <p:nvPr>
            <p:ph idx="1" type="body"/>
          </p:nvPr>
        </p:nvSpPr>
        <p:spPr>
          <a:xfrm>
            <a:off x="381000" y="1416050"/>
            <a:ext cx="8388300" cy="1511400"/>
          </a:xfrm>
          <a:prstGeom prst="rect">
            <a:avLst/>
          </a:prstGeom>
          <a:noFill/>
          <a:ln>
            <a:noFill/>
          </a:ln>
        </p:spPr>
        <p:txBody>
          <a:bodyPr anchorCtr="0" anchor="t" bIns="45700" lIns="91425" spcFirstLastPara="1" rIns="91425" wrap="square" tIns="45700">
            <a:noAutofit/>
          </a:bodyPr>
          <a:lstStyle>
            <a:lvl1pPr indent="-314325" lvl="0" marL="457200" algn="l">
              <a:lnSpc>
                <a:spcPct val="90000"/>
              </a:lnSpc>
              <a:spcBef>
                <a:spcPts val="450"/>
              </a:spcBef>
              <a:spcAft>
                <a:spcPts val="0"/>
              </a:spcAft>
              <a:buSzPts val="1350"/>
              <a:buChar char="•"/>
              <a:defRPr/>
            </a:lvl1pPr>
            <a:lvl2pPr indent="-297180" lvl="1" marL="914400" algn="l">
              <a:lnSpc>
                <a:spcPct val="90000"/>
              </a:lnSpc>
              <a:spcBef>
                <a:spcPts val="450"/>
              </a:spcBef>
              <a:spcAft>
                <a:spcPts val="0"/>
              </a:spcAft>
              <a:buSzPts val="1080"/>
              <a:buChar char="●"/>
              <a:defRPr/>
            </a:lvl2pPr>
            <a:lvl3pPr indent="-302894" lvl="2" marL="1371600" algn="l">
              <a:lnSpc>
                <a:spcPct val="90000"/>
              </a:lnSpc>
              <a:spcBef>
                <a:spcPts val="450"/>
              </a:spcBef>
              <a:spcAft>
                <a:spcPts val="0"/>
              </a:spcAft>
              <a:buSzPts val="1170"/>
              <a:buChar char="●"/>
              <a:defRPr/>
            </a:lvl3pPr>
            <a:lvl4pPr indent="-302894" lvl="3" marL="1828800" algn="l">
              <a:lnSpc>
                <a:spcPct val="90000"/>
              </a:lnSpc>
              <a:spcBef>
                <a:spcPts val="450"/>
              </a:spcBef>
              <a:spcAft>
                <a:spcPts val="0"/>
              </a:spcAft>
              <a:buSzPts val="1170"/>
              <a:buChar char="●"/>
              <a:defRPr/>
            </a:lvl4pPr>
            <a:lvl5pPr indent="-302895" lvl="4" marL="2286000" algn="l">
              <a:lnSpc>
                <a:spcPct val="90000"/>
              </a:lnSpc>
              <a:spcBef>
                <a:spcPts val="450"/>
              </a:spcBef>
              <a:spcAft>
                <a:spcPts val="0"/>
              </a:spcAft>
              <a:buSzPts val="1170"/>
              <a:buChar char="●"/>
              <a:defRPr/>
            </a:lvl5pPr>
            <a:lvl6pPr indent="-302895" lvl="5" marL="2743200" algn="l">
              <a:lnSpc>
                <a:spcPct val="90000"/>
              </a:lnSpc>
              <a:spcBef>
                <a:spcPts val="450"/>
              </a:spcBef>
              <a:spcAft>
                <a:spcPts val="0"/>
              </a:spcAft>
              <a:buSzPts val="1170"/>
              <a:buChar char="●"/>
              <a:defRPr/>
            </a:lvl6pPr>
            <a:lvl7pPr indent="-302895" lvl="6" marL="3200400" algn="l">
              <a:lnSpc>
                <a:spcPct val="90000"/>
              </a:lnSpc>
              <a:spcBef>
                <a:spcPts val="450"/>
              </a:spcBef>
              <a:spcAft>
                <a:spcPts val="0"/>
              </a:spcAft>
              <a:buSzPts val="1170"/>
              <a:buChar char="●"/>
              <a:defRPr/>
            </a:lvl7pPr>
            <a:lvl8pPr indent="-302895" lvl="7" marL="3657600" algn="l">
              <a:lnSpc>
                <a:spcPct val="90000"/>
              </a:lnSpc>
              <a:spcBef>
                <a:spcPts val="450"/>
              </a:spcBef>
              <a:spcAft>
                <a:spcPts val="0"/>
              </a:spcAft>
              <a:buSzPts val="1170"/>
              <a:buChar char="●"/>
              <a:defRPr/>
            </a:lvl8pPr>
            <a:lvl9pPr indent="-302895" lvl="8" marL="4114800" algn="l">
              <a:lnSpc>
                <a:spcPct val="90000"/>
              </a:lnSpc>
              <a:spcBef>
                <a:spcPts val="450"/>
              </a:spcBef>
              <a:spcAft>
                <a:spcPts val="0"/>
              </a:spcAft>
              <a:buSzPts val="1170"/>
              <a:buChar char="●"/>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y objetos" type="txAndObj">
  <p:cSld name="TEXT_AND_OBJECT">
    <p:spTree>
      <p:nvGrpSpPr>
        <p:cNvPr id="18" name="Shape 18"/>
        <p:cNvGrpSpPr/>
        <p:nvPr/>
      </p:nvGrpSpPr>
      <p:grpSpPr>
        <a:xfrm>
          <a:off x="0" y="0"/>
          <a:ext cx="0" cy="0"/>
          <a:chOff x="0" y="0"/>
          <a:chExt cx="0" cy="0"/>
        </a:xfrm>
      </p:grpSpPr>
      <p:sp>
        <p:nvSpPr>
          <p:cNvPr id="19" name="Google Shape;19;p4"/>
          <p:cNvSpPr txBox="1"/>
          <p:nvPr>
            <p:ph type="title"/>
          </p:nvPr>
        </p:nvSpPr>
        <p:spPr>
          <a:xfrm>
            <a:off x="381000" y="228600"/>
            <a:ext cx="8393100" cy="7509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0" name="Google Shape;20;p4"/>
          <p:cNvSpPr txBox="1"/>
          <p:nvPr>
            <p:ph idx="1" type="body"/>
          </p:nvPr>
        </p:nvSpPr>
        <p:spPr>
          <a:xfrm>
            <a:off x="381000" y="1416050"/>
            <a:ext cx="4118100" cy="1511400"/>
          </a:xfrm>
          <a:prstGeom prst="rect">
            <a:avLst/>
          </a:prstGeom>
          <a:noFill/>
          <a:ln>
            <a:noFill/>
          </a:ln>
        </p:spPr>
        <p:txBody>
          <a:bodyPr anchorCtr="0" anchor="t" bIns="45700" lIns="91425" spcFirstLastPara="1" rIns="91425" wrap="square" tIns="45700">
            <a:noAutofit/>
          </a:bodyPr>
          <a:lstStyle>
            <a:lvl1pPr indent="-314325" lvl="0" marL="457200" algn="l">
              <a:lnSpc>
                <a:spcPct val="90000"/>
              </a:lnSpc>
              <a:spcBef>
                <a:spcPts val="450"/>
              </a:spcBef>
              <a:spcAft>
                <a:spcPts val="0"/>
              </a:spcAft>
              <a:buSzPts val="1350"/>
              <a:buChar char="•"/>
              <a:defRPr/>
            </a:lvl1pPr>
            <a:lvl2pPr indent="-297180" lvl="1" marL="914400" algn="l">
              <a:lnSpc>
                <a:spcPct val="90000"/>
              </a:lnSpc>
              <a:spcBef>
                <a:spcPts val="450"/>
              </a:spcBef>
              <a:spcAft>
                <a:spcPts val="0"/>
              </a:spcAft>
              <a:buSzPts val="1080"/>
              <a:buChar char="●"/>
              <a:defRPr/>
            </a:lvl2pPr>
            <a:lvl3pPr indent="-302894" lvl="2" marL="1371600" algn="l">
              <a:lnSpc>
                <a:spcPct val="90000"/>
              </a:lnSpc>
              <a:spcBef>
                <a:spcPts val="450"/>
              </a:spcBef>
              <a:spcAft>
                <a:spcPts val="0"/>
              </a:spcAft>
              <a:buSzPts val="1170"/>
              <a:buChar char="●"/>
              <a:defRPr/>
            </a:lvl3pPr>
            <a:lvl4pPr indent="-302894" lvl="3" marL="1828800" algn="l">
              <a:lnSpc>
                <a:spcPct val="90000"/>
              </a:lnSpc>
              <a:spcBef>
                <a:spcPts val="450"/>
              </a:spcBef>
              <a:spcAft>
                <a:spcPts val="0"/>
              </a:spcAft>
              <a:buSzPts val="1170"/>
              <a:buChar char="●"/>
              <a:defRPr/>
            </a:lvl4pPr>
            <a:lvl5pPr indent="-302895" lvl="4" marL="2286000" algn="l">
              <a:lnSpc>
                <a:spcPct val="90000"/>
              </a:lnSpc>
              <a:spcBef>
                <a:spcPts val="450"/>
              </a:spcBef>
              <a:spcAft>
                <a:spcPts val="0"/>
              </a:spcAft>
              <a:buSzPts val="1170"/>
              <a:buChar char="●"/>
              <a:defRPr/>
            </a:lvl5pPr>
            <a:lvl6pPr indent="-302895" lvl="5" marL="2743200" algn="l">
              <a:lnSpc>
                <a:spcPct val="90000"/>
              </a:lnSpc>
              <a:spcBef>
                <a:spcPts val="450"/>
              </a:spcBef>
              <a:spcAft>
                <a:spcPts val="0"/>
              </a:spcAft>
              <a:buSzPts val="1170"/>
              <a:buChar char="●"/>
              <a:defRPr/>
            </a:lvl6pPr>
            <a:lvl7pPr indent="-302895" lvl="6" marL="3200400" algn="l">
              <a:lnSpc>
                <a:spcPct val="90000"/>
              </a:lnSpc>
              <a:spcBef>
                <a:spcPts val="450"/>
              </a:spcBef>
              <a:spcAft>
                <a:spcPts val="0"/>
              </a:spcAft>
              <a:buSzPts val="1170"/>
              <a:buChar char="●"/>
              <a:defRPr/>
            </a:lvl7pPr>
            <a:lvl8pPr indent="-302895" lvl="7" marL="3657600" algn="l">
              <a:lnSpc>
                <a:spcPct val="90000"/>
              </a:lnSpc>
              <a:spcBef>
                <a:spcPts val="450"/>
              </a:spcBef>
              <a:spcAft>
                <a:spcPts val="0"/>
              </a:spcAft>
              <a:buSzPts val="1170"/>
              <a:buChar char="●"/>
              <a:defRPr/>
            </a:lvl8pPr>
            <a:lvl9pPr indent="-302895" lvl="8" marL="4114800" algn="l">
              <a:lnSpc>
                <a:spcPct val="90000"/>
              </a:lnSpc>
              <a:spcBef>
                <a:spcPts val="450"/>
              </a:spcBef>
              <a:spcAft>
                <a:spcPts val="0"/>
              </a:spcAft>
              <a:buSzPts val="1170"/>
              <a:buChar char="●"/>
              <a:defRPr/>
            </a:lvl9pPr>
          </a:lstStyle>
          <a:p/>
        </p:txBody>
      </p:sp>
      <p:sp>
        <p:nvSpPr>
          <p:cNvPr id="21" name="Google Shape;21;p4"/>
          <p:cNvSpPr txBox="1"/>
          <p:nvPr>
            <p:ph idx="2" type="body"/>
          </p:nvPr>
        </p:nvSpPr>
        <p:spPr>
          <a:xfrm>
            <a:off x="4651375" y="1416050"/>
            <a:ext cx="4118100" cy="1511400"/>
          </a:xfrm>
          <a:prstGeom prst="rect">
            <a:avLst/>
          </a:prstGeom>
          <a:noFill/>
          <a:ln>
            <a:noFill/>
          </a:ln>
        </p:spPr>
        <p:txBody>
          <a:bodyPr anchorCtr="0" anchor="t" bIns="45700" lIns="91425" spcFirstLastPara="1" rIns="91425" wrap="square" tIns="45700">
            <a:noAutofit/>
          </a:bodyPr>
          <a:lstStyle>
            <a:lvl1pPr indent="-314325" lvl="0" marL="457200" algn="l">
              <a:lnSpc>
                <a:spcPct val="90000"/>
              </a:lnSpc>
              <a:spcBef>
                <a:spcPts val="450"/>
              </a:spcBef>
              <a:spcAft>
                <a:spcPts val="0"/>
              </a:spcAft>
              <a:buSzPts val="1350"/>
              <a:buChar char="•"/>
              <a:defRPr/>
            </a:lvl1pPr>
            <a:lvl2pPr indent="-297180" lvl="1" marL="914400" algn="l">
              <a:lnSpc>
                <a:spcPct val="90000"/>
              </a:lnSpc>
              <a:spcBef>
                <a:spcPts val="450"/>
              </a:spcBef>
              <a:spcAft>
                <a:spcPts val="0"/>
              </a:spcAft>
              <a:buSzPts val="1080"/>
              <a:buChar char="●"/>
              <a:defRPr/>
            </a:lvl2pPr>
            <a:lvl3pPr indent="-302894" lvl="2" marL="1371600" algn="l">
              <a:lnSpc>
                <a:spcPct val="90000"/>
              </a:lnSpc>
              <a:spcBef>
                <a:spcPts val="450"/>
              </a:spcBef>
              <a:spcAft>
                <a:spcPts val="0"/>
              </a:spcAft>
              <a:buSzPts val="1170"/>
              <a:buChar char="●"/>
              <a:defRPr/>
            </a:lvl3pPr>
            <a:lvl4pPr indent="-302894" lvl="3" marL="1828800" algn="l">
              <a:lnSpc>
                <a:spcPct val="90000"/>
              </a:lnSpc>
              <a:spcBef>
                <a:spcPts val="450"/>
              </a:spcBef>
              <a:spcAft>
                <a:spcPts val="0"/>
              </a:spcAft>
              <a:buSzPts val="1170"/>
              <a:buChar char="●"/>
              <a:defRPr/>
            </a:lvl4pPr>
            <a:lvl5pPr indent="-302895" lvl="4" marL="2286000" algn="l">
              <a:lnSpc>
                <a:spcPct val="90000"/>
              </a:lnSpc>
              <a:spcBef>
                <a:spcPts val="450"/>
              </a:spcBef>
              <a:spcAft>
                <a:spcPts val="0"/>
              </a:spcAft>
              <a:buSzPts val="1170"/>
              <a:buChar char="●"/>
              <a:defRPr/>
            </a:lvl5pPr>
            <a:lvl6pPr indent="-302895" lvl="5" marL="2743200" algn="l">
              <a:lnSpc>
                <a:spcPct val="90000"/>
              </a:lnSpc>
              <a:spcBef>
                <a:spcPts val="450"/>
              </a:spcBef>
              <a:spcAft>
                <a:spcPts val="0"/>
              </a:spcAft>
              <a:buSzPts val="1170"/>
              <a:buChar char="●"/>
              <a:defRPr/>
            </a:lvl6pPr>
            <a:lvl7pPr indent="-302895" lvl="6" marL="3200400" algn="l">
              <a:lnSpc>
                <a:spcPct val="90000"/>
              </a:lnSpc>
              <a:spcBef>
                <a:spcPts val="450"/>
              </a:spcBef>
              <a:spcAft>
                <a:spcPts val="0"/>
              </a:spcAft>
              <a:buSzPts val="1170"/>
              <a:buChar char="●"/>
              <a:defRPr/>
            </a:lvl7pPr>
            <a:lvl8pPr indent="-302895" lvl="7" marL="3657600" algn="l">
              <a:lnSpc>
                <a:spcPct val="90000"/>
              </a:lnSpc>
              <a:spcBef>
                <a:spcPts val="450"/>
              </a:spcBef>
              <a:spcAft>
                <a:spcPts val="0"/>
              </a:spcAft>
              <a:buSzPts val="1170"/>
              <a:buChar char="●"/>
              <a:defRPr/>
            </a:lvl8pPr>
            <a:lvl9pPr indent="-302895" lvl="8" marL="4114800" algn="l">
              <a:lnSpc>
                <a:spcPct val="90000"/>
              </a:lnSpc>
              <a:spcBef>
                <a:spcPts val="450"/>
              </a:spcBef>
              <a:spcAft>
                <a:spcPts val="0"/>
              </a:spcAft>
              <a:buSzPts val="1170"/>
              <a:buChar char="●"/>
              <a:defRPr/>
            </a:lvl9pPr>
          </a:lstStyle>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abla" type="tbl">
  <p:cSld name="TABLE">
    <p:spTree>
      <p:nvGrpSpPr>
        <p:cNvPr id="22" name="Shape 22"/>
        <p:cNvGrpSpPr/>
        <p:nvPr/>
      </p:nvGrpSpPr>
      <p:grpSpPr>
        <a:xfrm>
          <a:off x="0" y="0"/>
          <a:ext cx="0" cy="0"/>
          <a:chOff x="0" y="0"/>
          <a:chExt cx="0" cy="0"/>
        </a:xfrm>
      </p:grpSpPr>
      <p:sp>
        <p:nvSpPr>
          <p:cNvPr id="23" name="Google Shape;23;p5"/>
          <p:cNvSpPr txBox="1"/>
          <p:nvPr>
            <p:ph type="title"/>
          </p:nvPr>
        </p:nvSpPr>
        <p:spPr>
          <a:xfrm>
            <a:off x="381000" y="228600"/>
            <a:ext cx="8393100" cy="7509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4" name="Shape 24"/>
        <p:cNvGrpSpPr/>
        <p:nvPr/>
      </p:nvGrpSpPr>
      <p:grpSpPr>
        <a:xfrm>
          <a:off x="0" y="0"/>
          <a:ext cx="0" cy="0"/>
          <a:chOff x="0" y="0"/>
          <a:chExt cx="0" cy="0"/>
        </a:xfrm>
      </p:grpSpPr>
      <p:sp>
        <p:nvSpPr>
          <p:cNvPr id="25" name="Google Shape;25;p6"/>
          <p:cNvSpPr txBox="1"/>
          <p:nvPr>
            <p:ph type="title"/>
          </p:nvPr>
        </p:nvSpPr>
        <p:spPr>
          <a:xfrm rot="5400000">
            <a:off x="6376213" y="529500"/>
            <a:ext cx="2698800" cy="20970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6" name="Google Shape;26;p6"/>
          <p:cNvSpPr txBox="1"/>
          <p:nvPr>
            <p:ph idx="1" type="body"/>
          </p:nvPr>
        </p:nvSpPr>
        <p:spPr>
          <a:xfrm rot="5400000">
            <a:off x="2103375" y="-1493850"/>
            <a:ext cx="2698800" cy="6143700"/>
          </a:xfrm>
          <a:prstGeom prst="rect">
            <a:avLst/>
          </a:prstGeom>
          <a:noFill/>
          <a:ln>
            <a:noFill/>
          </a:ln>
        </p:spPr>
        <p:txBody>
          <a:bodyPr anchorCtr="0" anchor="t" bIns="45700" lIns="91425" spcFirstLastPara="1" rIns="91425" wrap="square" tIns="45700">
            <a:noAutofit/>
          </a:bodyPr>
          <a:lstStyle>
            <a:lvl1pPr indent="-314325" lvl="0" marL="457200" algn="l">
              <a:lnSpc>
                <a:spcPct val="90000"/>
              </a:lnSpc>
              <a:spcBef>
                <a:spcPts val="450"/>
              </a:spcBef>
              <a:spcAft>
                <a:spcPts val="0"/>
              </a:spcAft>
              <a:buSzPts val="1350"/>
              <a:buChar char="•"/>
              <a:defRPr/>
            </a:lvl1pPr>
            <a:lvl2pPr indent="-297180" lvl="1" marL="914400" algn="l">
              <a:lnSpc>
                <a:spcPct val="90000"/>
              </a:lnSpc>
              <a:spcBef>
                <a:spcPts val="450"/>
              </a:spcBef>
              <a:spcAft>
                <a:spcPts val="0"/>
              </a:spcAft>
              <a:buSzPts val="1080"/>
              <a:buChar char="●"/>
              <a:defRPr/>
            </a:lvl2pPr>
            <a:lvl3pPr indent="-302894" lvl="2" marL="1371600" algn="l">
              <a:lnSpc>
                <a:spcPct val="90000"/>
              </a:lnSpc>
              <a:spcBef>
                <a:spcPts val="450"/>
              </a:spcBef>
              <a:spcAft>
                <a:spcPts val="0"/>
              </a:spcAft>
              <a:buSzPts val="1170"/>
              <a:buChar char="●"/>
              <a:defRPr/>
            </a:lvl3pPr>
            <a:lvl4pPr indent="-302894" lvl="3" marL="1828800" algn="l">
              <a:lnSpc>
                <a:spcPct val="90000"/>
              </a:lnSpc>
              <a:spcBef>
                <a:spcPts val="450"/>
              </a:spcBef>
              <a:spcAft>
                <a:spcPts val="0"/>
              </a:spcAft>
              <a:buSzPts val="1170"/>
              <a:buChar char="●"/>
              <a:defRPr/>
            </a:lvl4pPr>
            <a:lvl5pPr indent="-302895" lvl="4" marL="2286000" algn="l">
              <a:lnSpc>
                <a:spcPct val="90000"/>
              </a:lnSpc>
              <a:spcBef>
                <a:spcPts val="450"/>
              </a:spcBef>
              <a:spcAft>
                <a:spcPts val="0"/>
              </a:spcAft>
              <a:buSzPts val="1170"/>
              <a:buChar char="●"/>
              <a:defRPr/>
            </a:lvl5pPr>
            <a:lvl6pPr indent="-302895" lvl="5" marL="2743200" algn="l">
              <a:lnSpc>
                <a:spcPct val="90000"/>
              </a:lnSpc>
              <a:spcBef>
                <a:spcPts val="450"/>
              </a:spcBef>
              <a:spcAft>
                <a:spcPts val="0"/>
              </a:spcAft>
              <a:buSzPts val="1170"/>
              <a:buChar char="●"/>
              <a:defRPr/>
            </a:lvl6pPr>
            <a:lvl7pPr indent="-302895" lvl="6" marL="3200400" algn="l">
              <a:lnSpc>
                <a:spcPct val="90000"/>
              </a:lnSpc>
              <a:spcBef>
                <a:spcPts val="450"/>
              </a:spcBef>
              <a:spcAft>
                <a:spcPts val="0"/>
              </a:spcAft>
              <a:buSzPts val="1170"/>
              <a:buChar char="●"/>
              <a:defRPr/>
            </a:lvl7pPr>
            <a:lvl8pPr indent="-302895" lvl="7" marL="3657600" algn="l">
              <a:lnSpc>
                <a:spcPct val="90000"/>
              </a:lnSpc>
              <a:spcBef>
                <a:spcPts val="450"/>
              </a:spcBef>
              <a:spcAft>
                <a:spcPts val="0"/>
              </a:spcAft>
              <a:buSzPts val="1170"/>
              <a:buChar char="●"/>
              <a:defRPr/>
            </a:lvl8pPr>
            <a:lvl9pPr indent="-302895" lvl="8" marL="4114800" algn="l">
              <a:lnSpc>
                <a:spcPct val="90000"/>
              </a:lnSpc>
              <a:spcBef>
                <a:spcPts val="450"/>
              </a:spcBef>
              <a:spcAft>
                <a:spcPts val="0"/>
              </a:spcAft>
              <a:buSzPts val="1170"/>
              <a:buChar char="●"/>
              <a:defRPr/>
            </a:lvl9pPr>
          </a:lstStyle>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7" name="Shape 27"/>
        <p:cNvGrpSpPr/>
        <p:nvPr/>
      </p:nvGrpSpPr>
      <p:grpSpPr>
        <a:xfrm>
          <a:off x="0" y="0"/>
          <a:ext cx="0" cy="0"/>
          <a:chOff x="0" y="0"/>
          <a:chExt cx="0" cy="0"/>
        </a:xfrm>
      </p:grpSpPr>
      <p:sp>
        <p:nvSpPr>
          <p:cNvPr id="28" name="Google Shape;28;p7"/>
          <p:cNvSpPr txBox="1"/>
          <p:nvPr>
            <p:ph type="title"/>
          </p:nvPr>
        </p:nvSpPr>
        <p:spPr>
          <a:xfrm>
            <a:off x="381000" y="228600"/>
            <a:ext cx="8393100" cy="7509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7"/>
          <p:cNvSpPr txBox="1"/>
          <p:nvPr>
            <p:ph idx="1" type="body"/>
          </p:nvPr>
        </p:nvSpPr>
        <p:spPr>
          <a:xfrm rot="5400000">
            <a:off x="3819500" y="-2022400"/>
            <a:ext cx="1511400" cy="8388300"/>
          </a:xfrm>
          <a:prstGeom prst="rect">
            <a:avLst/>
          </a:prstGeom>
          <a:noFill/>
          <a:ln>
            <a:noFill/>
          </a:ln>
        </p:spPr>
        <p:txBody>
          <a:bodyPr anchorCtr="0" anchor="t" bIns="45700" lIns="91425" spcFirstLastPara="1" rIns="91425" wrap="square" tIns="45700">
            <a:noAutofit/>
          </a:bodyPr>
          <a:lstStyle>
            <a:lvl1pPr indent="-314325" lvl="0" marL="457200" algn="l">
              <a:lnSpc>
                <a:spcPct val="90000"/>
              </a:lnSpc>
              <a:spcBef>
                <a:spcPts val="450"/>
              </a:spcBef>
              <a:spcAft>
                <a:spcPts val="0"/>
              </a:spcAft>
              <a:buSzPts val="1350"/>
              <a:buChar char="•"/>
              <a:defRPr/>
            </a:lvl1pPr>
            <a:lvl2pPr indent="-297180" lvl="1" marL="914400" algn="l">
              <a:lnSpc>
                <a:spcPct val="90000"/>
              </a:lnSpc>
              <a:spcBef>
                <a:spcPts val="450"/>
              </a:spcBef>
              <a:spcAft>
                <a:spcPts val="0"/>
              </a:spcAft>
              <a:buSzPts val="1080"/>
              <a:buChar char="●"/>
              <a:defRPr/>
            </a:lvl2pPr>
            <a:lvl3pPr indent="-302894" lvl="2" marL="1371600" algn="l">
              <a:lnSpc>
                <a:spcPct val="90000"/>
              </a:lnSpc>
              <a:spcBef>
                <a:spcPts val="450"/>
              </a:spcBef>
              <a:spcAft>
                <a:spcPts val="0"/>
              </a:spcAft>
              <a:buSzPts val="1170"/>
              <a:buChar char="●"/>
              <a:defRPr/>
            </a:lvl3pPr>
            <a:lvl4pPr indent="-302894" lvl="3" marL="1828800" algn="l">
              <a:lnSpc>
                <a:spcPct val="90000"/>
              </a:lnSpc>
              <a:spcBef>
                <a:spcPts val="450"/>
              </a:spcBef>
              <a:spcAft>
                <a:spcPts val="0"/>
              </a:spcAft>
              <a:buSzPts val="1170"/>
              <a:buChar char="●"/>
              <a:defRPr/>
            </a:lvl4pPr>
            <a:lvl5pPr indent="-302895" lvl="4" marL="2286000" algn="l">
              <a:lnSpc>
                <a:spcPct val="90000"/>
              </a:lnSpc>
              <a:spcBef>
                <a:spcPts val="450"/>
              </a:spcBef>
              <a:spcAft>
                <a:spcPts val="0"/>
              </a:spcAft>
              <a:buSzPts val="1170"/>
              <a:buChar char="●"/>
              <a:defRPr/>
            </a:lvl5pPr>
            <a:lvl6pPr indent="-302895" lvl="5" marL="2743200" algn="l">
              <a:lnSpc>
                <a:spcPct val="90000"/>
              </a:lnSpc>
              <a:spcBef>
                <a:spcPts val="450"/>
              </a:spcBef>
              <a:spcAft>
                <a:spcPts val="0"/>
              </a:spcAft>
              <a:buSzPts val="1170"/>
              <a:buChar char="●"/>
              <a:defRPr/>
            </a:lvl6pPr>
            <a:lvl7pPr indent="-302895" lvl="6" marL="3200400" algn="l">
              <a:lnSpc>
                <a:spcPct val="90000"/>
              </a:lnSpc>
              <a:spcBef>
                <a:spcPts val="450"/>
              </a:spcBef>
              <a:spcAft>
                <a:spcPts val="0"/>
              </a:spcAft>
              <a:buSzPts val="1170"/>
              <a:buChar char="●"/>
              <a:defRPr/>
            </a:lvl7pPr>
            <a:lvl8pPr indent="-302895" lvl="7" marL="3657600" algn="l">
              <a:lnSpc>
                <a:spcPct val="90000"/>
              </a:lnSpc>
              <a:spcBef>
                <a:spcPts val="450"/>
              </a:spcBef>
              <a:spcAft>
                <a:spcPts val="0"/>
              </a:spcAft>
              <a:buSzPts val="1170"/>
              <a:buChar char="●"/>
              <a:defRPr/>
            </a:lvl8pPr>
            <a:lvl9pPr indent="-302895" lvl="8" marL="4114800" algn="l">
              <a:lnSpc>
                <a:spcPct val="90000"/>
              </a:lnSpc>
              <a:spcBef>
                <a:spcPts val="450"/>
              </a:spcBef>
              <a:spcAft>
                <a:spcPts val="0"/>
              </a:spcAft>
              <a:buSzPts val="1170"/>
              <a:buChar char="●"/>
              <a:defRPr/>
            </a:lvl9pPr>
          </a:lstStyle>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0" name="Shape 30"/>
        <p:cNvGrpSpPr/>
        <p:nvPr/>
      </p:nvGrpSpPr>
      <p:grpSpPr>
        <a:xfrm>
          <a:off x="0" y="0"/>
          <a:ext cx="0" cy="0"/>
          <a:chOff x="0" y="0"/>
          <a:chExt cx="0" cy="0"/>
        </a:xfrm>
      </p:grpSpPr>
      <p:sp>
        <p:nvSpPr>
          <p:cNvPr id="31" name="Google Shape;31;p8"/>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2" name="Google Shape;32;p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800"/>
              </a:spcBef>
              <a:spcAft>
                <a:spcPts val="0"/>
              </a:spcAft>
              <a:buClr>
                <a:schemeClr val="lt2"/>
              </a:buClr>
              <a:buSzPts val="2400"/>
              <a:buFont typeface="Noto Sans Symbols"/>
              <a:buNone/>
              <a:defRPr b="0" i="0" sz="3200" u="none" cap="none" strike="noStrike">
                <a:solidFill>
                  <a:schemeClr val="lt1"/>
                </a:solidFill>
                <a:latin typeface="Libre Franklin Medium"/>
                <a:ea typeface="Libre Franklin Medium"/>
                <a:cs typeface="Libre Franklin Medium"/>
                <a:sym typeface="Libre Franklin Medium"/>
              </a:defRPr>
            </a:lvl1pPr>
            <a:lvl2pPr lvl="1" marR="0" rtl="0" algn="l">
              <a:lnSpc>
                <a:spcPct val="90000"/>
              </a:lnSpc>
              <a:spcBef>
                <a:spcPts val="700"/>
              </a:spcBef>
              <a:spcAft>
                <a:spcPts val="0"/>
              </a:spcAft>
              <a:buClr>
                <a:schemeClr val="lt2"/>
              </a:buClr>
              <a:buSzPts val="1680"/>
              <a:buFont typeface="Noto Sans Symbols"/>
              <a:buNone/>
              <a:defRPr b="0" i="0" sz="2800" u="none" cap="none" strike="noStrike">
                <a:solidFill>
                  <a:schemeClr val="lt1"/>
                </a:solidFill>
                <a:latin typeface="Libre Franklin Medium"/>
                <a:ea typeface="Libre Franklin Medium"/>
                <a:cs typeface="Libre Franklin Medium"/>
                <a:sym typeface="Libre Franklin Medium"/>
              </a:defRPr>
            </a:lvl2pPr>
            <a:lvl3pPr lvl="2" marR="0" rtl="0" algn="l">
              <a:lnSpc>
                <a:spcPct val="90000"/>
              </a:lnSpc>
              <a:spcBef>
                <a:spcPts val="600"/>
              </a:spcBef>
              <a:spcAft>
                <a:spcPts val="0"/>
              </a:spcAft>
              <a:buClr>
                <a:schemeClr val="lt2"/>
              </a:buClr>
              <a:buSzPts val="1560"/>
              <a:buFont typeface="Noto Sans Symbols"/>
              <a:buNone/>
              <a:defRPr b="0" i="0" sz="2400" u="none" cap="none" strike="noStrike">
                <a:solidFill>
                  <a:schemeClr val="lt1"/>
                </a:solidFill>
                <a:latin typeface="Libre Franklin Medium"/>
                <a:ea typeface="Libre Franklin Medium"/>
                <a:cs typeface="Libre Franklin Medium"/>
                <a:sym typeface="Libre Franklin Medium"/>
              </a:defRPr>
            </a:lvl3pPr>
            <a:lvl4pPr lvl="3"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Libre Franklin"/>
                <a:ea typeface="Libre Franklin"/>
                <a:cs typeface="Libre Franklin"/>
                <a:sym typeface="Libre Franklin"/>
              </a:defRPr>
            </a:lvl9pPr>
          </a:lstStyle>
          <a:p/>
        </p:txBody>
      </p:sp>
      <p:sp>
        <p:nvSpPr>
          <p:cNvPr id="33" name="Google Shape;33;p8"/>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50"/>
              </a:spcBef>
              <a:spcAft>
                <a:spcPts val="0"/>
              </a:spcAft>
              <a:buSzPts val="1050"/>
              <a:buNone/>
              <a:defRPr sz="1400"/>
            </a:lvl1pPr>
            <a:lvl2pPr indent="-228600" lvl="1" marL="914400" algn="l">
              <a:lnSpc>
                <a:spcPct val="90000"/>
              </a:lnSpc>
              <a:spcBef>
                <a:spcPts val="300"/>
              </a:spcBef>
              <a:spcAft>
                <a:spcPts val="0"/>
              </a:spcAft>
              <a:buSzPts val="720"/>
              <a:buNone/>
              <a:defRPr sz="1200"/>
            </a:lvl2pPr>
            <a:lvl3pPr indent="-228600" lvl="2" marL="1371600" algn="l">
              <a:lnSpc>
                <a:spcPct val="90000"/>
              </a:lnSpc>
              <a:spcBef>
                <a:spcPts val="250"/>
              </a:spcBef>
              <a:spcAft>
                <a:spcPts val="0"/>
              </a:spcAft>
              <a:buSzPts val="650"/>
              <a:buNone/>
              <a:defRPr sz="1000"/>
            </a:lvl3pPr>
            <a:lvl4pPr indent="-228600" lvl="3" marL="1828800" algn="l">
              <a:lnSpc>
                <a:spcPct val="90000"/>
              </a:lnSpc>
              <a:spcBef>
                <a:spcPts val="225"/>
              </a:spcBef>
              <a:spcAft>
                <a:spcPts val="0"/>
              </a:spcAft>
              <a:buSzPts val="585"/>
              <a:buNone/>
              <a:defRPr sz="900"/>
            </a:lvl4pPr>
            <a:lvl5pPr indent="-228600" lvl="4" marL="2286000" algn="l">
              <a:lnSpc>
                <a:spcPct val="90000"/>
              </a:lnSpc>
              <a:spcBef>
                <a:spcPts val="225"/>
              </a:spcBef>
              <a:spcAft>
                <a:spcPts val="0"/>
              </a:spcAft>
              <a:buSzPts val="585"/>
              <a:buNone/>
              <a:defRPr sz="900"/>
            </a:lvl5pPr>
            <a:lvl6pPr indent="-228600" lvl="5" marL="2743200" algn="l">
              <a:lnSpc>
                <a:spcPct val="90000"/>
              </a:lnSpc>
              <a:spcBef>
                <a:spcPts val="225"/>
              </a:spcBef>
              <a:spcAft>
                <a:spcPts val="0"/>
              </a:spcAft>
              <a:buSzPts val="585"/>
              <a:buNone/>
              <a:defRPr sz="900"/>
            </a:lvl6pPr>
            <a:lvl7pPr indent="-228600" lvl="6" marL="3200400" algn="l">
              <a:lnSpc>
                <a:spcPct val="90000"/>
              </a:lnSpc>
              <a:spcBef>
                <a:spcPts val="225"/>
              </a:spcBef>
              <a:spcAft>
                <a:spcPts val="0"/>
              </a:spcAft>
              <a:buSzPts val="585"/>
              <a:buNone/>
              <a:defRPr sz="900"/>
            </a:lvl7pPr>
            <a:lvl8pPr indent="-228600" lvl="7" marL="3657600" algn="l">
              <a:lnSpc>
                <a:spcPct val="90000"/>
              </a:lnSpc>
              <a:spcBef>
                <a:spcPts val="225"/>
              </a:spcBef>
              <a:spcAft>
                <a:spcPts val="0"/>
              </a:spcAft>
              <a:buSzPts val="585"/>
              <a:buNone/>
              <a:defRPr sz="900"/>
            </a:lvl8pPr>
            <a:lvl9pPr indent="-228600" lvl="8" marL="4114800" algn="l">
              <a:lnSpc>
                <a:spcPct val="90000"/>
              </a:lnSpc>
              <a:spcBef>
                <a:spcPts val="225"/>
              </a:spcBef>
              <a:spcAft>
                <a:spcPts val="0"/>
              </a:spcAft>
              <a:buSzPts val="585"/>
              <a:buNone/>
              <a:defRPr sz="900"/>
            </a:lvl9pPr>
          </a:lstStyle>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4" name="Shape 34"/>
        <p:cNvGrpSpPr/>
        <p:nvPr/>
      </p:nvGrpSpPr>
      <p:grpSpPr>
        <a:xfrm>
          <a:off x="0" y="0"/>
          <a:ext cx="0" cy="0"/>
          <a:chOff x="0" y="0"/>
          <a:chExt cx="0" cy="0"/>
        </a:xfrm>
      </p:grpSpPr>
      <p:sp>
        <p:nvSpPr>
          <p:cNvPr id="35" name="Google Shape;35;p9"/>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6" name="Google Shape;36;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800"/>
              </a:spcBef>
              <a:spcAft>
                <a:spcPts val="0"/>
              </a:spcAft>
              <a:buSzPts val="2400"/>
              <a:buChar char="•"/>
              <a:defRPr sz="3200"/>
            </a:lvl1pPr>
            <a:lvl2pPr indent="-335280" lvl="1" marL="914400" algn="l">
              <a:lnSpc>
                <a:spcPct val="90000"/>
              </a:lnSpc>
              <a:spcBef>
                <a:spcPts val="700"/>
              </a:spcBef>
              <a:spcAft>
                <a:spcPts val="0"/>
              </a:spcAft>
              <a:buSzPts val="1680"/>
              <a:buChar char="●"/>
              <a:defRPr sz="2800"/>
            </a:lvl2pPr>
            <a:lvl3pPr indent="-327660" lvl="2" marL="1371600" algn="l">
              <a:lnSpc>
                <a:spcPct val="90000"/>
              </a:lnSpc>
              <a:spcBef>
                <a:spcPts val="600"/>
              </a:spcBef>
              <a:spcAft>
                <a:spcPts val="0"/>
              </a:spcAft>
              <a:buSzPts val="1560"/>
              <a:buChar char="●"/>
              <a:defRPr sz="2400"/>
            </a:lvl3pPr>
            <a:lvl4pPr indent="-311150" lvl="3" marL="1828800" algn="l">
              <a:lnSpc>
                <a:spcPct val="90000"/>
              </a:lnSpc>
              <a:spcBef>
                <a:spcPts val="500"/>
              </a:spcBef>
              <a:spcAft>
                <a:spcPts val="0"/>
              </a:spcAft>
              <a:buSzPts val="1300"/>
              <a:buChar char="●"/>
              <a:defRPr sz="2000"/>
            </a:lvl4pPr>
            <a:lvl5pPr indent="-311150" lvl="4" marL="2286000" algn="l">
              <a:lnSpc>
                <a:spcPct val="90000"/>
              </a:lnSpc>
              <a:spcBef>
                <a:spcPts val="500"/>
              </a:spcBef>
              <a:spcAft>
                <a:spcPts val="0"/>
              </a:spcAft>
              <a:buSzPts val="1300"/>
              <a:buChar char="●"/>
              <a:defRPr sz="2000"/>
            </a:lvl5pPr>
            <a:lvl6pPr indent="-311150" lvl="5" marL="2743200" algn="l">
              <a:lnSpc>
                <a:spcPct val="90000"/>
              </a:lnSpc>
              <a:spcBef>
                <a:spcPts val="500"/>
              </a:spcBef>
              <a:spcAft>
                <a:spcPts val="0"/>
              </a:spcAft>
              <a:buSzPts val="1300"/>
              <a:buChar char="●"/>
              <a:defRPr sz="2000"/>
            </a:lvl6pPr>
            <a:lvl7pPr indent="-311150" lvl="6" marL="3200400" algn="l">
              <a:lnSpc>
                <a:spcPct val="90000"/>
              </a:lnSpc>
              <a:spcBef>
                <a:spcPts val="500"/>
              </a:spcBef>
              <a:spcAft>
                <a:spcPts val="0"/>
              </a:spcAft>
              <a:buSzPts val="1300"/>
              <a:buChar char="●"/>
              <a:defRPr sz="2000"/>
            </a:lvl7pPr>
            <a:lvl8pPr indent="-311150" lvl="7" marL="3657600" algn="l">
              <a:lnSpc>
                <a:spcPct val="90000"/>
              </a:lnSpc>
              <a:spcBef>
                <a:spcPts val="500"/>
              </a:spcBef>
              <a:spcAft>
                <a:spcPts val="0"/>
              </a:spcAft>
              <a:buSzPts val="1300"/>
              <a:buChar char="●"/>
              <a:defRPr sz="2000"/>
            </a:lvl8pPr>
            <a:lvl9pPr indent="-311150" lvl="8" marL="4114800" algn="l">
              <a:lnSpc>
                <a:spcPct val="90000"/>
              </a:lnSpc>
              <a:spcBef>
                <a:spcPts val="500"/>
              </a:spcBef>
              <a:spcAft>
                <a:spcPts val="0"/>
              </a:spcAft>
              <a:buSzPts val="1300"/>
              <a:buChar char="●"/>
              <a:defRPr sz="2000"/>
            </a:lvl9pPr>
          </a:lstStyle>
          <a:p/>
        </p:txBody>
      </p:sp>
      <p:sp>
        <p:nvSpPr>
          <p:cNvPr id="37" name="Google Shape;37;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50"/>
              </a:spcBef>
              <a:spcAft>
                <a:spcPts val="0"/>
              </a:spcAft>
              <a:buSzPts val="1050"/>
              <a:buNone/>
              <a:defRPr sz="1400"/>
            </a:lvl1pPr>
            <a:lvl2pPr indent="-228600" lvl="1" marL="914400" algn="l">
              <a:lnSpc>
                <a:spcPct val="90000"/>
              </a:lnSpc>
              <a:spcBef>
                <a:spcPts val="300"/>
              </a:spcBef>
              <a:spcAft>
                <a:spcPts val="0"/>
              </a:spcAft>
              <a:buSzPts val="720"/>
              <a:buNone/>
              <a:defRPr sz="1200"/>
            </a:lvl2pPr>
            <a:lvl3pPr indent="-228600" lvl="2" marL="1371600" algn="l">
              <a:lnSpc>
                <a:spcPct val="90000"/>
              </a:lnSpc>
              <a:spcBef>
                <a:spcPts val="250"/>
              </a:spcBef>
              <a:spcAft>
                <a:spcPts val="0"/>
              </a:spcAft>
              <a:buSzPts val="650"/>
              <a:buNone/>
              <a:defRPr sz="1000"/>
            </a:lvl3pPr>
            <a:lvl4pPr indent="-228600" lvl="3" marL="1828800" algn="l">
              <a:lnSpc>
                <a:spcPct val="90000"/>
              </a:lnSpc>
              <a:spcBef>
                <a:spcPts val="225"/>
              </a:spcBef>
              <a:spcAft>
                <a:spcPts val="0"/>
              </a:spcAft>
              <a:buSzPts val="585"/>
              <a:buNone/>
              <a:defRPr sz="900"/>
            </a:lvl4pPr>
            <a:lvl5pPr indent="-228600" lvl="4" marL="2286000" algn="l">
              <a:lnSpc>
                <a:spcPct val="90000"/>
              </a:lnSpc>
              <a:spcBef>
                <a:spcPts val="225"/>
              </a:spcBef>
              <a:spcAft>
                <a:spcPts val="0"/>
              </a:spcAft>
              <a:buSzPts val="585"/>
              <a:buNone/>
              <a:defRPr sz="900"/>
            </a:lvl5pPr>
            <a:lvl6pPr indent="-228600" lvl="5" marL="2743200" algn="l">
              <a:lnSpc>
                <a:spcPct val="90000"/>
              </a:lnSpc>
              <a:spcBef>
                <a:spcPts val="225"/>
              </a:spcBef>
              <a:spcAft>
                <a:spcPts val="0"/>
              </a:spcAft>
              <a:buSzPts val="585"/>
              <a:buNone/>
              <a:defRPr sz="900"/>
            </a:lvl6pPr>
            <a:lvl7pPr indent="-228600" lvl="6" marL="3200400" algn="l">
              <a:lnSpc>
                <a:spcPct val="90000"/>
              </a:lnSpc>
              <a:spcBef>
                <a:spcPts val="225"/>
              </a:spcBef>
              <a:spcAft>
                <a:spcPts val="0"/>
              </a:spcAft>
              <a:buSzPts val="585"/>
              <a:buNone/>
              <a:defRPr sz="900"/>
            </a:lvl7pPr>
            <a:lvl8pPr indent="-228600" lvl="7" marL="3657600" algn="l">
              <a:lnSpc>
                <a:spcPct val="90000"/>
              </a:lnSpc>
              <a:spcBef>
                <a:spcPts val="225"/>
              </a:spcBef>
              <a:spcAft>
                <a:spcPts val="0"/>
              </a:spcAft>
              <a:buSzPts val="585"/>
              <a:buNone/>
              <a:defRPr sz="900"/>
            </a:lvl8pPr>
            <a:lvl9pPr indent="-228600" lvl="8" marL="4114800" algn="l">
              <a:lnSpc>
                <a:spcPct val="90000"/>
              </a:lnSpc>
              <a:spcBef>
                <a:spcPts val="225"/>
              </a:spcBef>
              <a:spcAft>
                <a:spcPts val="0"/>
              </a:spcAft>
              <a:buSzPts val="585"/>
              <a:buNone/>
              <a:defRPr sz="900"/>
            </a:lvl9pPr>
          </a:lstStyle>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 name="Shape 38"/>
        <p:cNvGrpSpPr/>
        <p:nvPr/>
      </p:nvGrpSpPr>
      <p:grpSpPr>
        <a:xfrm>
          <a:off x="0" y="0"/>
          <a:ext cx="0" cy="0"/>
          <a:chOff x="0" y="0"/>
          <a:chExt cx="0" cy="0"/>
        </a:xfrm>
      </p:grpSpPr>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381000" y="1416050"/>
            <a:ext cx="8388350" cy="1511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5"/>
          <p:cNvSpPr txBox="1"/>
          <p:nvPr>
            <p:ph type="ctrTitle"/>
          </p:nvPr>
        </p:nvSpPr>
        <p:spPr>
          <a:xfrm>
            <a:off x="201612" y="3679825"/>
            <a:ext cx="8697912" cy="75565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400"/>
              <a:buNone/>
            </a:pPr>
            <a:r>
              <a:t/>
            </a:r>
            <a:endParaRPr/>
          </a:p>
        </p:txBody>
      </p:sp>
      <p:sp>
        <p:nvSpPr>
          <p:cNvPr id="60" name="Google Shape;60;p15"/>
          <p:cNvSpPr txBox="1"/>
          <p:nvPr/>
        </p:nvSpPr>
        <p:spPr>
          <a:xfrm>
            <a:off x="328612" y="304800"/>
            <a:ext cx="8588375" cy="2751137"/>
          </a:xfrm>
          <a:prstGeom prst="rect">
            <a:avLst/>
          </a:prstGeom>
          <a:noFill/>
          <a:ln>
            <a:noFill/>
          </a:ln>
          <a:effectLst>
            <a:outerShdw blurRad="63500" dir="2700000" dist="17960">
              <a:schemeClr val="dk1">
                <a:alpha val="73333"/>
              </a:schemeClr>
            </a:outerShdw>
          </a:effectLst>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CC29"/>
              </a:buClr>
              <a:buSzPts val="4800"/>
              <a:buFont typeface="Source Sans Pro"/>
              <a:buNone/>
            </a:pPr>
            <a:r>
              <a:rPr b="0" i="0" lang="en-US" sz="4800" u="none" cap="none" strike="noStrike">
                <a:solidFill>
                  <a:srgbClr val="FFCC29"/>
                </a:solidFill>
                <a:latin typeface="Source Sans Pro"/>
                <a:ea typeface="Source Sans Pro"/>
                <a:cs typeface="Source Sans Pro"/>
                <a:sym typeface="Source Sans Pro"/>
              </a:rPr>
              <a:t>Programación III</a:t>
            </a:r>
            <a:br>
              <a:rPr b="0" i="0" lang="en-US" sz="4800" u="none" cap="none" strike="noStrike">
                <a:solidFill>
                  <a:srgbClr val="FFCC29"/>
                </a:solidFill>
                <a:latin typeface="Source Sans Pro"/>
                <a:ea typeface="Source Sans Pro"/>
                <a:cs typeface="Source Sans Pro"/>
                <a:sym typeface="Source Sans Pro"/>
              </a:rPr>
            </a:br>
            <a:r>
              <a:rPr b="0" i="0" lang="en-US" sz="4800" u="none" cap="none" strike="noStrike">
                <a:solidFill>
                  <a:srgbClr val="FFCC29"/>
                </a:solidFill>
                <a:latin typeface="Source Sans Pro"/>
                <a:ea typeface="Source Sans Pro"/>
                <a:cs typeface="Source Sans Pro"/>
                <a:sym typeface="Source Sans Pro"/>
              </a:rPr>
              <a:t>PHP</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FFCC29"/>
              </a:buClr>
              <a:buSzPts val="4800"/>
              <a:buFont typeface="Source Sans Pro"/>
              <a:buNone/>
            </a:pPr>
            <a:br>
              <a:rPr b="0" i="0" lang="en-US" sz="4800" u="none" cap="none" strike="noStrike">
                <a:solidFill>
                  <a:srgbClr val="FFCC29"/>
                </a:solidFill>
                <a:latin typeface="Source Sans Pro"/>
                <a:ea typeface="Source Sans Pro"/>
                <a:cs typeface="Source Sans Pro"/>
                <a:sym typeface="Source Sans Pro"/>
              </a:rPr>
            </a:br>
            <a:r>
              <a:rPr b="0" i="0" lang="en-US" sz="4800" u="none" cap="none" strike="noStrike">
                <a:solidFill>
                  <a:srgbClr val="FFCC29"/>
                </a:solidFill>
                <a:latin typeface="Source Sans Pro"/>
                <a:ea typeface="Source Sans Pro"/>
                <a:cs typeface="Source Sans Pro"/>
                <a:sym typeface="Source Sans Pro"/>
              </a:rPr>
              <a:t>Clase 1</a:t>
            </a:r>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81000" y="309562"/>
            <a:ext cx="8393112" cy="75723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Temas a Tratar</a:t>
            </a:r>
            <a:endParaRPr/>
          </a:p>
        </p:txBody>
      </p:sp>
      <p:sp>
        <p:nvSpPr>
          <p:cNvPr id="134" name="Google Shape;134;p24"/>
          <p:cNvSpPr txBox="1"/>
          <p:nvPr>
            <p:ph idx="1" type="body"/>
          </p:nvPr>
        </p:nvSpPr>
        <p:spPr>
          <a:xfrm>
            <a:off x="228600" y="1371600"/>
            <a:ext cx="8458200" cy="3068637"/>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Clr>
                <a:srgbClr val="FFCC29"/>
              </a:buClr>
              <a:buSzPts val="300"/>
              <a:buFont typeface="Noto Sans Symbols"/>
              <a:buChar char="•"/>
            </a:pPr>
            <a:r>
              <a:rPr b="0" i="0" lang="en-US" sz="3600" u="none">
                <a:solidFill>
                  <a:srgbClr val="FFFFFF"/>
                </a:solidFill>
                <a:latin typeface="Source Sans Pro"/>
                <a:ea typeface="Source Sans Pro"/>
                <a:cs typeface="Source Sans Pro"/>
                <a:sym typeface="Source Sans Pro"/>
              </a:rPr>
              <a:t>Introducción a PHP</a:t>
            </a:r>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Temas Generales</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CEB98"/>
                </a:solidFill>
                <a:latin typeface="Source Sans Pro"/>
                <a:ea typeface="Source Sans Pro"/>
                <a:cs typeface="Source Sans Pro"/>
                <a:sym typeface="Source Sans Pro"/>
              </a:rPr>
              <a:t>Definición e inicialización de variables</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Operadores</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Estructuras de Control</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Arrays</a:t>
            </a:r>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Variables </a:t>
            </a:r>
            <a:r>
              <a:rPr b="0" i="0" lang="en-US" sz="2800" u="none">
                <a:solidFill>
                  <a:srgbClr val="FFCC29"/>
                </a:solidFill>
                <a:latin typeface="Source Sans Pro"/>
                <a:ea typeface="Source Sans Pro"/>
                <a:cs typeface="Source Sans Pro"/>
                <a:sym typeface="Source Sans Pro"/>
              </a:rPr>
              <a:t>(1/2)</a:t>
            </a:r>
            <a:endParaRPr/>
          </a:p>
        </p:txBody>
      </p:sp>
      <p:sp>
        <p:nvSpPr>
          <p:cNvPr id="141" name="Google Shape;141;p25"/>
          <p:cNvSpPr txBox="1"/>
          <p:nvPr>
            <p:ph idx="1" type="body"/>
          </p:nvPr>
        </p:nvSpPr>
        <p:spPr>
          <a:xfrm>
            <a:off x="377825" y="1060450"/>
            <a:ext cx="8388350" cy="5365750"/>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PHP soporta ocho tipos primitivos.</a:t>
            </a:r>
            <a:endParaRPr b="0" i="0" sz="3200" u="none">
              <a:solidFill>
                <a:srgbClr val="FFFFFF"/>
              </a:solidFill>
              <a:latin typeface="Libre Franklin Medium"/>
              <a:ea typeface="Libre Franklin Medium"/>
              <a:cs typeface="Libre Franklin Medium"/>
              <a:sym typeface="Libre Franklin Medium"/>
            </a:endParaRPr>
          </a:p>
          <a:p>
            <a:pPr indent="-558800" lvl="0" marL="5588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Cuatro tipos escalares:</a:t>
            </a:r>
            <a:endParaRPr b="0" i="0" sz="32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FFFFF"/>
                </a:solidFill>
                <a:latin typeface="Source Sans Pro"/>
                <a:ea typeface="Source Sans Pro"/>
                <a:cs typeface="Source Sans Pro"/>
                <a:sym typeface="Source Sans Pro"/>
              </a:rPr>
              <a:t>Boolean </a:t>
            </a:r>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FFFFF"/>
                </a:solidFill>
                <a:latin typeface="Source Sans Pro"/>
                <a:ea typeface="Source Sans Pro"/>
                <a:cs typeface="Source Sans Pro"/>
                <a:sym typeface="Source Sans Pro"/>
              </a:rPr>
              <a:t>Integer</a:t>
            </a:r>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FFFFF"/>
                </a:solidFill>
                <a:latin typeface="Source Sans Pro"/>
                <a:ea typeface="Source Sans Pro"/>
                <a:cs typeface="Source Sans Pro"/>
                <a:sym typeface="Source Sans Pro"/>
              </a:rPr>
              <a:t>Float</a:t>
            </a:r>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FFFFF"/>
                </a:solidFill>
                <a:latin typeface="Source Sans Pro"/>
                <a:ea typeface="Source Sans Pro"/>
                <a:cs typeface="Source Sans Pro"/>
                <a:sym typeface="Source Sans Pro"/>
              </a:rPr>
              <a:t>String</a:t>
            </a:r>
            <a:endParaRPr/>
          </a:p>
          <a:p>
            <a:pPr indent="-558800" lvl="0" marL="5588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Dos tipos compuestos</a:t>
            </a:r>
            <a:endParaRPr b="0" i="0" sz="32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FFFFF"/>
                </a:solidFill>
                <a:latin typeface="Source Sans Pro"/>
                <a:ea typeface="Source Sans Pro"/>
                <a:cs typeface="Source Sans Pro"/>
                <a:sym typeface="Source Sans Pro"/>
              </a:rPr>
              <a:t>Array</a:t>
            </a:r>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FFFFF"/>
                </a:solidFill>
                <a:latin typeface="Source Sans Pro"/>
                <a:ea typeface="Source Sans Pro"/>
                <a:cs typeface="Source Sans Pro"/>
                <a:sym typeface="Source Sans Pro"/>
              </a:rPr>
              <a:t>Object</a:t>
            </a:r>
            <a:endParaRPr/>
          </a:p>
          <a:p>
            <a:pPr indent="-558800" lvl="0" marL="5588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Dos especiales</a:t>
            </a:r>
            <a:endParaRPr b="0" i="0" sz="32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FFFFF"/>
                </a:solidFill>
                <a:latin typeface="Source Sans Pro"/>
                <a:ea typeface="Source Sans Pro"/>
                <a:cs typeface="Source Sans Pro"/>
                <a:sym typeface="Source Sans Pro"/>
              </a:rPr>
              <a:t>Resource</a:t>
            </a:r>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FFFFF"/>
                </a:solidFill>
                <a:latin typeface="Source Sans Pro"/>
                <a:ea typeface="Source Sans Pro"/>
                <a:cs typeface="Source Sans Pro"/>
                <a:sym typeface="Source Sans Pro"/>
              </a:rPr>
              <a:t>NULL</a:t>
            </a:r>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Variables </a:t>
            </a:r>
            <a:r>
              <a:rPr b="0" i="0" lang="en-US" sz="2800" u="none">
                <a:solidFill>
                  <a:srgbClr val="FFCC29"/>
                </a:solidFill>
                <a:latin typeface="Source Sans Pro"/>
                <a:ea typeface="Source Sans Pro"/>
                <a:cs typeface="Source Sans Pro"/>
                <a:sym typeface="Source Sans Pro"/>
              </a:rPr>
              <a:t>(2/2)</a:t>
            </a:r>
            <a:endParaRPr/>
          </a:p>
        </p:txBody>
      </p:sp>
      <p:sp>
        <p:nvSpPr>
          <p:cNvPr id="148" name="Google Shape;148;p26"/>
          <p:cNvSpPr txBox="1"/>
          <p:nvPr/>
        </p:nvSpPr>
        <p:spPr>
          <a:xfrm>
            <a:off x="5715000" y="1195387"/>
            <a:ext cx="3054350" cy="444976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rgbClr val="FFCC29"/>
              </a:buClr>
              <a:buSzPts val="200"/>
              <a:buFont typeface="Noto Sans Symbols"/>
              <a:buChar char="•"/>
            </a:pPr>
            <a:r>
              <a:rPr b="0" i="0" lang="en-US" sz="2400" u="none">
                <a:solidFill>
                  <a:srgbClr val="FFFFFF"/>
                </a:solidFill>
                <a:latin typeface="Source Sans Pro"/>
                <a:ea typeface="Source Sans Pro"/>
                <a:cs typeface="Source Sans Pro"/>
                <a:sym typeface="Source Sans Pro"/>
              </a:rPr>
              <a:t>Comienzan con el símbolo </a:t>
            </a:r>
            <a:r>
              <a:rPr b="0" i="0" lang="en-US" sz="2400" u="none">
                <a:solidFill>
                  <a:srgbClr val="FFCC29"/>
                </a:solidFill>
                <a:latin typeface="Source Sans Pro"/>
                <a:ea typeface="Source Sans Pro"/>
                <a:cs typeface="Source Sans Pro"/>
                <a:sym typeface="Source Sans Pro"/>
              </a:rPr>
              <a:t>$</a:t>
            </a:r>
            <a:r>
              <a:rPr b="0" i="0" lang="en-US" sz="2400" u="none">
                <a:solidFill>
                  <a:srgbClr val="FFFFFF"/>
                </a:solidFill>
                <a:latin typeface="Source Sans Pro"/>
                <a:ea typeface="Source Sans Pro"/>
                <a:cs typeface="Source Sans Pro"/>
                <a:sym typeface="Source Sans Pro"/>
              </a:rPr>
              <a:t>.</a:t>
            </a:r>
            <a:endParaRPr b="0" i="0" sz="1400" u="none">
              <a:solidFill>
                <a:srgbClr val="000000"/>
              </a:solidFill>
              <a:latin typeface="Arial"/>
              <a:ea typeface="Arial"/>
              <a:cs typeface="Arial"/>
              <a:sym typeface="Arial"/>
            </a:endParaRPr>
          </a:p>
          <a:p>
            <a:pPr indent="-558800" lvl="0" marL="558800" marR="0" rtl="0" algn="l">
              <a:lnSpc>
                <a:spcPct val="90000"/>
              </a:lnSpc>
              <a:spcBef>
                <a:spcPts val="600"/>
              </a:spcBef>
              <a:spcAft>
                <a:spcPts val="0"/>
              </a:spcAft>
              <a:buClr>
                <a:srgbClr val="000000"/>
              </a:buClr>
              <a:buSzPts val="2400"/>
              <a:buFont typeface="Arial"/>
              <a:buNone/>
            </a:pPr>
            <a:r>
              <a:t/>
            </a:r>
            <a:endParaRPr b="0" i="0" sz="2400" u="none">
              <a:solidFill>
                <a:srgbClr val="FFFFFF"/>
              </a:solidFill>
              <a:latin typeface="Source Sans Pro"/>
              <a:ea typeface="Source Sans Pro"/>
              <a:cs typeface="Source Sans Pro"/>
              <a:sym typeface="Source Sans Pro"/>
            </a:endParaRPr>
          </a:p>
          <a:p>
            <a:pPr indent="-558800" lvl="0" marL="558800" marR="0" rtl="0" algn="l">
              <a:lnSpc>
                <a:spcPct val="90000"/>
              </a:lnSpc>
              <a:spcBef>
                <a:spcPts val="600"/>
              </a:spcBef>
              <a:spcAft>
                <a:spcPts val="0"/>
              </a:spcAft>
              <a:buClr>
                <a:srgbClr val="FFCC29"/>
              </a:buClr>
              <a:buSzPts val="200"/>
              <a:buFont typeface="Noto Sans Symbols"/>
              <a:buChar char="•"/>
            </a:pPr>
            <a:r>
              <a:rPr b="0" i="0" lang="en-US" sz="2400" u="none">
                <a:solidFill>
                  <a:srgbClr val="FFFFFF"/>
                </a:solidFill>
                <a:latin typeface="Source Sans Pro"/>
                <a:ea typeface="Source Sans Pro"/>
                <a:cs typeface="Source Sans Pro"/>
                <a:sym typeface="Source Sans Pro"/>
              </a:rPr>
              <a:t>Son case sensitivity (no así las palabras claves).</a:t>
            </a:r>
            <a:endParaRPr b="0" i="0" sz="1400" u="none">
              <a:solidFill>
                <a:srgbClr val="000000"/>
              </a:solidFill>
              <a:latin typeface="Arial"/>
              <a:ea typeface="Arial"/>
              <a:cs typeface="Arial"/>
              <a:sym typeface="Arial"/>
            </a:endParaRPr>
          </a:p>
          <a:p>
            <a:pPr indent="-558800" lvl="0" marL="558800" marR="0" rtl="0" algn="l">
              <a:lnSpc>
                <a:spcPct val="90000"/>
              </a:lnSpc>
              <a:spcBef>
                <a:spcPts val="600"/>
              </a:spcBef>
              <a:spcAft>
                <a:spcPts val="0"/>
              </a:spcAft>
              <a:buClr>
                <a:srgbClr val="000000"/>
              </a:buClr>
              <a:buSzPts val="2400"/>
              <a:buFont typeface="Arial"/>
              <a:buNone/>
            </a:pPr>
            <a:r>
              <a:t/>
            </a:r>
            <a:endParaRPr b="0" i="0" sz="2400" u="none">
              <a:solidFill>
                <a:srgbClr val="FFFFFF"/>
              </a:solidFill>
              <a:latin typeface="Source Sans Pro"/>
              <a:ea typeface="Source Sans Pro"/>
              <a:cs typeface="Source Sans Pro"/>
              <a:sym typeface="Source Sans Pro"/>
            </a:endParaRPr>
          </a:p>
          <a:p>
            <a:pPr indent="-558800" lvl="0" marL="558800" marR="0" rtl="0" algn="l">
              <a:lnSpc>
                <a:spcPct val="90000"/>
              </a:lnSpc>
              <a:spcBef>
                <a:spcPts val="600"/>
              </a:spcBef>
              <a:spcAft>
                <a:spcPts val="0"/>
              </a:spcAft>
              <a:buClr>
                <a:srgbClr val="FFCC29"/>
              </a:buClr>
              <a:buSzPts val="200"/>
              <a:buFont typeface="Noto Sans Symbols"/>
              <a:buChar char="•"/>
            </a:pPr>
            <a:r>
              <a:rPr b="0" i="0" lang="en-US" sz="2400" u="none">
                <a:solidFill>
                  <a:srgbClr val="FFFFFF"/>
                </a:solidFill>
                <a:latin typeface="Source Sans Pro"/>
                <a:ea typeface="Source Sans Pro"/>
                <a:cs typeface="Source Sans Pro"/>
                <a:sym typeface="Source Sans Pro"/>
              </a:rPr>
              <a:t>Los tipos se definen cuando se les asigna un valor.</a:t>
            </a:r>
            <a:endParaRPr/>
          </a:p>
        </p:txBody>
      </p:sp>
      <p:sp>
        <p:nvSpPr>
          <p:cNvPr id="149" name="Google Shape;149;p26"/>
          <p:cNvSpPr txBox="1"/>
          <p:nvPr/>
        </p:nvSpPr>
        <p:spPr>
          <a:xfrm>
            <a:off x="288925" y="1195387"/>
            <a:ext cx="5426075" cy="4291012"/>
          </a:xfrm>
          <a:prstGeom prst="rect">
            <a:avLst/>
          </a:prstGeom>
          <a:gradFill>
            <a:gsLst>
              <a:gs pos="0">
                <a:srgbClr val="FFFFFF"/>
              </a:gs>
              <a:gs pos="100000">
                <a:srgbClr val="FFFFCC"/>
              </a:gs>
            </a:gsLst>
            <a:lin ang="5400000" scaled="0"/>
          </a:gradFill>
          <a:ln cap="flat" cmpd="sng" w="9525">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0000"/>
              </a:buClr>
              <a:buSzPts val="2400"/>
              <a:buFont typeface="Courier New"/>
              <a:buNone/>
            </a:pPr>
            <a:r>
              <a:rPr b="1" i="0" lang="en-US" sz="2400" u="none">
                <a:solidFill>
                  <a:srgbClr val="FF0000"/>
                </a:solidFill>
                <a:latin typeface="Courier New"/>
                <a:ea typeface="Courier New"/>
                <a:cs typeface="Courier New"/>
                <a:sym typeface="Courier New"/>
              </a:rPr>
              <a:t>&lt;?php</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$nombre</a:t>
            </a:r>
            <a:r>
              <a:rPr b="0" i="0" lang="en-US" sz="2400" u="none">
                <a:solidFill>
                  <a:srgbClr val="000000"/>
                </a:solidFill>
                <a:latin typeface="Courier New"/>
                <a:ea typeface="Courier New"/>
                <a:cs typeface="Courier New"/>
                <a:sym typeface="Courier New"/>
              </a:rPr>
              <a:t> = </a:t>
            </a:r>
            <a:r>
              <a:rPr b="0" i="0" lang="en-US" sz="2400" u="none">
                <a:solidFill>
                  <a:srgbClr val="993300"/>
                </a:solidFill>
                <a:latin typeface="Courier New"/>
                <a:ea typeface="Courier New"/>
                <a:cs typeface="Courier New"/>
                <a:sym typeface="Courier New"/>
              </a:rPr>
              <a:t>“Juan”</a:t>
            </a:r>
            <a:r>
              <a:rPr b="0" i="0" lang="en-US" sz="2400" u="none">
                <a:solidFill>
                  <a:srgbClr val="000000"/>
                </a:solidFill>
                <a:latin typeface="Courier New"/>
                <a:ea typeface="Courier New"/>
                <a:cs typeface="Courier New"/>
                <a:sym typeface="Courier New"/>
              </a:rPr>
              <a:t>;</a:t>
            </a:r>
            <a:r>
              <a:rPr b="0" i="0" lang="en-US" sz="2400" u="none">
                <a:solidFill>
                  <a:srgbClr val="00B050"/>
                </a:solidFill>
                <a:latin typeface="Courier New"/>
                <a:ea typeface="Courier New"/>
                <a:cs typeface="Courier New"/>
                <a:sym typeface="Courier New"/>
              </a:rPr>
              <a:t>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$edad </a:t>
            </a:r>
            <a:r>
              <a:rPr b="0" i="0" lang="en-US" sz="2400" u="none">
                <a:solidFill>
                  <a:srgbClr val="000000"/>
                </a:solidFill>
                <a:latin typeface="Courier New"/>
                <a:ea typeface="Courier New"/>
                <a:cs typeface="Courier New"/>
                <a:sym typeface="Courier New"/>
              </a:rPr>
              <a:t>= 25;</a:t>
            </a:r>
            <a:endParaRPr b="0" i="0" sz="2400" u="none">
              <a:solidFill>
                <a:srgbClr val="00B05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accent2"/>
              </a:buClr>
              <a:buSzPts val="2400"/>
              <a:buFont typeface="Courier New"/>
              <a:buNone/>
            </a:pPr>
            <a:r>
              <a:rPr b="0" i="0" lang="en-US" sz="2400" u="none">
                <a:solidFill>
                  <a:schemeClr val="accent2"/>
                </a:solidFill>
                <a:latin typeface="Courier New"/>
                <a:ea typeface="Courier New"/>
                <a:cs typeface="Courier New"/>
                <a:sym typeface="Courier New"/>
              </a:rPr>
              <a:t>$sueldo </a:t>
            </a:r>
            <a:r>
              <a:rPr b="0" i="0" lang="en-US" sz="2400" u="none">
                <a:solidFill>
                  <a:srgbClr val="000000"/>
                </a:solidFill>
                <a:latin typeface="Courier New"/>
                <a:ea typeface="Courier New"/>
                <a:cs typeface="Courier New"/>
                <a:sym typeface="Courier New"/>
              </a:rPr>
              <a:t>= 8500.33;</a:t>
            </a:r>
            <a:endParaRPr b="0" i="0" sz="2400" u="none">
              <a:solidFill>
                <a:srgbClr val="00B05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Arial"/>
              <a:buNone/>
            </a:pPr>
            <a:r>
              <a:t/>
            </a:r>
            <a:endParaRPr b="0" i="0" sz="24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478E"/>
              </a:buClr>
              <a:buSzPts val="2400"/>
              <a:buFont typeface="Courier New"/>
              <a:buNone/>
            </a:pPr>
            <a:r>
              <a:rPr b="0" i="0" lang="en-US" sz="2400" u="none">
                <a:solidFill>
                  <a:srgbClr val="00478E"/>
                </a:solidFill>
                <a:latin typeface="Courier New"/>
                <a:ea typeface="Courier New"/>
                <a:cs typeface="Courier New"/>
                <a:sym typeface="Courier New"/>
              </a:rPr>
              <a:t>print</a:t>
            </a:r>
            <a:r>
              <a:rPr b="0" i="0" lang="en-US" sz="2400" u="none">
                <a:solidFill>
                  <a:srgbClr val="000000"/>
                </a:solidFill>
                <a:latin typeface="Courier New"/>
                <a:ea typeface="Courier New"/>
                <a:cs typeface="Courier New"/>
                <a:sym typeface="Courier New"/>
              </a:rPr>
              <a:t>(</a:t>
            </a:r>
            <a:r>
              <a:rPr b="0" i="0" lang="en-US" sz="2400" u="none">
                <a:solidFill>
                  <a:srgbClr val="993300"/>
                </a:solidFill>
                <a:latin typeface="Courier New"/>
                <a:ea typeface="Courier New"/>
                <a:cs typeface="Courier New"/>
                <a:sym typeface="Courier New"/>
              </a:rPr>
              <a:t>“nombre:</a:t>
            </a:r>
            <a:r>
              <a:rPr b="0" i="0" lang="en-US" sz="2400" u="none">
                <a:solidFill>
                  <a:srgbClr val="000000"/>
                </a:solidFill>
                <a:latin typeface="Courier New"/>
                <a:ea typeface="Courier New"/>
                <a:cs typeface="Courier New"/>
                <a:sym typeface="Courier New"/>
              </a:rPr>
              <a:t> </a:t>
            </a:r>
            <a:r>
              <a:rPr b="0" i="0" lang="en-US" sz="2400" u="none">
                <a:solidFill>
                  <a:schemeClr val="accent2"/>
                </a:solidFill>
                <a:latin typeface="Courier New"/>
                <a:ea typeface="Courier New"/>
                <a:cs typeface="Courier New"/>
                <a:sym typeface="Courier New"/>
              </a:rPr>
              <a:t>$nombre</a:t>
            </a:r>
            <a:r>
              <a:rPr b="0" i="0" lang="en-US" sz="2400" u="none">
                <a:solidFill>
                  <a:srgbClr val="993300"/>
                </a:solidFill>
                <a:latin typeface="Courier New"/>
                <a:ea typeface="Courier New"/>
                <a:cs typeface="Courier New"/>
                <a:sym typeface="Courier New"/>
              </a:rPr>
              <a:t>”</a:t>
            </a:r>
            <a:r>
              <a:rPr b="0" i="0" lang="en-US" sz="24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478E"/>
              </a:buClr>
              <a:buSzPts val="2400"/>
              <a:buFont typeface="Courier New"/>
              <a:buNone/>
            </a:pPr>
            <a:r>
              <a:rPr b="0" i="0" lang="en-US" sz="2400" u="none">
                <a:solidFill>
                  <a:srgbClr val="00478E"/>
                </a:solidFill>
                <a:latin typeface="Courier New"/>
                <a:ea typeface="Courier New"/>
                <a:cs typeface="Courier New"/>
                <a:sym typeface="Courier New"/>
              </a:rPr>
              <a:t>echo</a:t>
            </a:r>
            <a:r>
              <a:rPr b="0" i="0" lang="en-US" sz="2400" u="none">
                <a:solidFill>
                  <a:srgbClr val="000000"/>
                </a:solidFill>
                <a:latin typeface="Courier New"/>
                <a:ea typeface="Courier New"/>
                <a:cs typeface="Courier New"/>
                <a:sym typeface="Courier New"/>
              </a:rPr>
              <a:t> </a:t>
            </a:r>
            <a:r>
              <a:rPr b="0" i="0" lang="en-US" sz="2400" u="none">
                <a:solidFill>
                  <a:srgbClr val="993300"/>
                </a:solidFill>
                <a:latin typeface="Courier New"/>
                <a:ea typeface="Courier New"/>
                <a:cs typeface="Courier New"/>
                <a:sym typeface="Courier New"/>
              </a:rPr>
              <a:t>“edad:”</a:t>
            </a:r>
            <a:r>
              <a:rPr b="0" i="0" lang="en-US" sz="2400" u="none">
                <a:solidFill>
                  <a:srgbClr val="000000"/>
                </a:solidFill>
                <a:latin typeface="Courier New"/>
                <a:ea typeface="Courier New"/>
                <a:cs typeface="Courier New"/>
                <a:sym typeface="Courier New"/>
              </a:rPr>
              <a:t>, </a:t>
            </a:r>
            <a:r>
              <a:rPr b="0" i="0" lang="en-US" sz="2400" u="none">
                <a:solidFill>
                  <a:schemeClr val="accent2"/>
                </a:solidFill>
                <a:latin typeface="Courier New"/>
                <a:ea typeface="Courier New"/>
                <a:cs typeface="Courier New"/>
                <a:sym typeface="Courier New"/>
              </a:rPr>
              <a:t>$edad</a:t>
            </a:r>
            <a:r>
              <a:rPr b="0" i="0" lang="en-US" sz="24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478E"/>
              </a:buClr>
              <a:buSzPts val="2400"/>
              <a:buFont typeface="Courier New"/>
              <a:buNone/>
            </a:pPr>
            <a:r>
              <a:rPr b="0" i="0" lang="en-US" sz="2400" u="none">
                <a:solidFill>
                  <a:srgbClr val="00478E"/>
                </a:solidFill>
                <a:latin typeface="Courier New"/>
                <a:ea typeface="Courier New"/>
                <a:cs typeface="Courier New"/>
                <a:sym typeface="Courier New"/>
              </a:rPr>
              <a:t>printf</a:t>
            </a:r>
            <a:r>
              <a:rPr b="0" i="0" lang="en-US" sz="2400" u="none">
                <a:solidFill>
                  <a:srgbClr val="000000"/>
                </a:solidFill>
                <a:latin typeface="Courier New"/>
                <a:ea typeface="Courier New"/>
                <a:cs typeface="Courier New"/>
                <a:sym typeface="Courier New"/>
              </a:rPr>
              <a:t>(</a:t>
            </a:r>
            <a:r>
              <a:rPr b="0" i="0" lang="en-US" sz="2400" u="none">
                <a:solidFill>
                  <a:srgbClr val="993300"/>
                </a:solidFill>
                <a:latin typeface="Courier New"/>
                <a:ea typeface="Courier New"/>
                <a:cs typeface="Courier New"/>
                <a:sym typeface="Courier New"/>
              </a:rPr>
              <a:t>“sueldo:%f”</a:t>
            </a:r>
            <a:r>
              <a:rPr b="0" i="0" lang="en-US" sz="2400" u="none">
                <a:solidFill>
                  <a:srgbClr val="000000"/>
                </a:solidFill>
                <a:latin typeface="Courier New"/>
                <a:ea typeface="Courier New"/>
                <a:cs typeface="Courier New"/>
                <a:sym typeface="Courier New"/>
              </a:rPr>
              <a:t>,</a:t>
            </a:r>
            <a:r>
              <a:rPr b="0" i="0" lang="en-US" sz="2400" u="none">
                <a:solidFill>
                  <a:schemeClr val="accent2"/>
                </a:solidFill>
                <a:latin typeface="Courier New"/>
                <a:ea typeface="Courier New"/>
                <a:cs typeface="Courier New"/>
                <a:sym typeface="Courier New"/>
              </a:rPr>
              <a:t>$sueldo</a:t>
            </a:r>
            <a:r>
              <a:rPr b="0" i="0" lang="en-US" sz="24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0000"/>
              </a:buClr>
              <a:buSzPts val="2400"/>
              <a:buFont typeface="Courier New"/>
              <a:buNone/>
            </a:pPr>
            <a:r>
              <a:rPr b="1" i="0" lang="en-US" sz="2400" u="none">
                <a:solidFill>
                  <a:srgbClr val="FF0000"/>
                </a:solidFill>
                <a:latin typeface="Courier New"/>
                <a:ea typeface="Courier New"/>
                <a:cs typeface="Courier New"/>
                <a:sym typeface="Courier New"/>
              </a:rPr>
              <a:t>?&gt;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Conversión de Tipos</a:t>
            </a:r>
            <a:endParaRPr/>
          </a:p>
        </p:txBody>
      </p:sp>
      <p:sp>
        <p:nvSpPr>
          <p:cNvPr id="156" name="Google Shape;156;p27"/>
          <p:cNvSpPr txBox="1"/>
          <p:nvPr>
            <p:ph idx="1" type="body"/>
          </p:nvPr>
        </p:nvSpPr>
        <p:spPr>
          <a:xfrm>
            <a:off x="381000" y="1416050"/>
            <a:ext cx="8388350" cy="4724400"/>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Las conversiones las realiza automáticamente PHP dependiendo del contenido de las variables. </a:t>
            </a:r>
            <a:endParaRPr/>
          </a:p>
          <a:p>
            <a:pPr indent="-558800" lvl="0" marL="5588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Sin embargo, si se desea explícitamente realizar una conversión de tipos:</a:t>
            </a:r>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FFFFF"/>
                </a:solidFill>
                <a:latin typeface="Source Sans Pro"/>
                <a:ea typeface="Source Sans Pro"/>
                <a:cs typeface="Source Sans Pro"/>
                <a:sym typeface="Source Sans Pro"/>
              </a:rPr>
              <a:t>(int), (integer) -&gt; convierte a entero</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FFFFF"/>
                </a:solidFill>
                <a:latin typeface="Source Sans Pro"/>
                <a:ea typeface="Source Sans Pro"/>
                <a:cs typeface="Source Sans Pro"/>
                <a:sym typeface="Source Sans Pro"/>
              </a:rPr>
              <a:t>(bool), (boolean) -&gt; convierte a booleano</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FFFFF"/>
                </a:solidFill>
                <a:latin typeface="Source Sans Pro"/>
                <a:ea typeface="Source Sans Pro"/>
                <a:cs typeface="Source Sans Pro"/>
                <a:sym typeface="Source Sans Pro"/>
              </a:rPr>
              <a:t>(float), (double), (real) -&gt; convierte a decimal</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FFFFF"/>
                </a:solidFill>
                <a:latin typeface="Source Sans Pro"/>
                <a:ea typeface="Source Sans Pro"/>
                <a:cs typeface="Source Sans Pro"/>
                <a:sym typeface="Source Sans Pro"/>
              </a:rPr>
              <a:t>(string) -&gt; convierte a cadena de caracteres</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FFFFF"/>
                </a:solidFill>
                <a:latin typeface="Source Sans Pro"/>
                <a:ea typeface="Source Sans Pro"/>
                <a:cs typeface="Source Sans Pro"/>
                <a:sym typeface="Source Sans Pro"/>
              </a:rPr>
              <a:t>(array) -&gt; convierte a array</a:t>
            </a:r>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FFFFF"/>
                </a:solidFill>
                <a:latin typeface="Source Sans Pro"/>
                <a:ea typeface="Source Sans Pro"/>
                <a:cs typeface="Source Sans Pro"/>
                <a:sym typeface="Source Sans Pro"/>
              </a:rPr>
              <a:t>(object) -&gt; convierte a objeto</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FFFFF"/>
                </a:solidFill>
                <a:latin typeface="Source Sans Pro"/>
                <a:ea typeface="Source Sans Pro"/>
                <a:cs typeface="Source Sans Pro"/>
                <a:sym typeface="Source Sans Pro"/>
              </a:rPr>
              <a:t>(unset) -&gt; convierte a nulo</a:t>
            </a:r>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Funciones de Cadenas</a:t>
            </a:r>
            <a:endParaRPr/>
          </a:p>
        </p:txBody>
      </p:sp>
      <p:sp>
        <p:nvSpPr>
          <p:cNvPr id="163" name="Google Shape;163;p28"/>
          <p:cNvSpPr txBox="1"/>
          <p:nvPr>
            <p:ph idx="1" type="body"/>
          </p:nvPr>
        </p:nvSpPr>
        <p:spPr>
          <a:xfrm>
            <a:off x="381000" y="1416050"/>
            <a:ext cx="8388350" cy="4616450"/>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Clr>
                <a:srgbClr val="FFCC29"/>
              </a:buClr>
              <a:buSzPts val="200"/>
              <a:buFont typeface="Noto Sans Symbols"/>
              <a:buChar char="•"/>
            </a:pPr>
            <a:r>
              <a:rPr b="0" i="0" lang="en-US" sz="2800" u="none">
                <a:solidFill>
                  <a:srgbClr val="FCEB98"/>
                </a:solidFill>
                <a:latin typeface="Source Sans Pro"/>
                <a:ea typeface="Source Sans Pro"/>
                <a:cs typeface="Source Sans Pro"/>
                <a:sym typeface="Source Sans Pro"/>
              </a:rPr>
              <a:t>strlen()</a:t>
            </a:r>
            <a:r>
              <a:rPr b="0" i="0" lang="en-US" sz="2800" u="none">
                <a:solidFill>
                  <a:srgbClr val="FFFFFF"/>
                </a:solidFill>
                <a:latin typeface="Source Sans Pro"/>
                <a:ea typeface="Source Sans Pro"/>
                <a:cs typeface="Source Sans Pro"/>
                <a:sym typeface="Source Sans Pro"/>
              </a:rPr>
              <a:t> Retorna la cantidad de caracteres de una cadena.</a:t>
            </a:r>
            <a:endParaRPr b="0" i="0" sz="3200" u="none">
              <a:solidFill>
                <a:srgbClr val="FFFFFF"/>
              </a:solidFill>
              <a:latin typeface="Libre Franklin Medium"/>
              <a:ea typeface="Libre Franklin Medium"/>
              <a:cs typeface="Libre Franklin Medium"/>
              <a:sym typeface="Libre Franklin Medium"/>
            </a:endParaRPr>
          </a:p>
          <a:p>
            <a:pPr indent="-558800" lvl="0" marL="558800" rtl="0" algn="l">
              <a:lnSpc>
                <a:spcPct val="90000"/>
              </a:lnSpc>
              <a:spcBef>
                <a:spcPts val="700"/>
              </a:spcBef>
              <a:spcAft>
                <a:spcPts val="0"/>
              </a:spcAft>
              <a:buClr>
                <a:srgbClr val="FFCC29"/>
              </a:buClr>
              <a:buSzPts val="200"/>
              <a:buFont typeface="Noto Sans Symbols"/>
              <a:buChar char="•"/>
            </a:pPr>
            <a:r>
              <a:rPr b="0" i="0" lang="en-US" sz="2800" u="none">
                <a:solidFill>
                  <a:srgbClr val="FCEB98"/>
                </a:solidFill>
                <a:latin typeface="Source Sans Pro"/>
                <a:ea typeface="Source Sans Pro"/>
                <a:cs typeface="Source Sans Pro"/>
                <a:sym typeface="Source Sans Pro"/>
              </a:rPr>
              <a:t>strcmp()</a:t>
            </a:r>
            <a:r>
              <a:rPr b="0" i="0" lang="en-US" sz="2800" u="none">
                <a:solidFill>
                  <a:srgbClr val="FFFFFF"/>
                </a:solidFill>
                <a:latin typeface="Source Sans Pro"/>
                <a:ea typeface="Source Sans Pro"/>
                <a:cs typeface="Source Sans Pro"/>
                <a:sym typeface="Source Sans Pro"/>
              </a:rPr>
              <a:t> Compara dos cadenas (case sensitive).</a:t>
            </a:r>
            <a:endParaRPr/>
          </a:p>
          <a:p>
            <a:pPr indent="-558800" lvl="0" marL="558800" rtl="0" algn="l">
              <a:lnSpc>
                <a:spcPct val="90000"/>
              </a:lnSpc>
              <a:spcBef>
                <a:spcPts val="700"/>
              </a:spcBef>
              <a:spcAft>
                <a:spcPts val="0"/>
              </a:spcAft>
              <a:buClr>
                <a:srgbClr val="FFCC29"/>
              </a:buClr>
              <a:buSzPts val="200"/>
              <a:buFont typeface="Noto Sans Symbols"/>
              <a:buChar char="•"/>
            </a:pPr>
            <a:r>
              <a:rPr b="0" i="0" lang="en-US" sz="2800" u="none">
                <a:solidFill>
                  <a:srgbClr val="FCEB98"/>
                </a:solidFill>
                <a:latin typeface="Source Sans Pro"/>
                <a:ea typeface="Source Sans Pro"/>
                <a:cs typeface="Source Sans Pro"/>
                <a:sym typeface="Source Sans Pro"/>
              </a:rPr>
              <a:t>strtolower()</a:t>
            </a:r>
            <a:r>
              <a:rPr b="0" i="0" lang="en-US" sz="2800" u="none">
                <a:solidFill>
                  <a:srgbClr val="FFFFFF"/>
                </a:solidFill>
                <a:latin typeface="Source Sans Pro"/>
                <a:ea typeface="Source Sans Pro"/>
                <a:cs typeface="Source Sans Pro"/>
                <a:sym typeface="Source Sans Pro"/>
              </a:rPr>
              <a:t> Convierte una cadena a minúsculas</a:t>
            </a:r>
            <a:r>
              <a:rPr b="0" i="0" lang="en-US" sz="2800" u="none">
                <a:solidFill>
                  <a:srgbClr val="FCEB98"/>
                </a:solidFill>
                <a:latin typeface="Source Sans Pro"/>
                <a:ea typeface="Source Sans Pro"/>
                <a:cs typeface="Source Sans Pro"/>
                <a:sym typeface="Source Sans Pro"/>
              </a:rPr>
              <a:t>.</a:t>
            </a:r>
            <a:endParaRPr/>
          </a:p>
          <a:p>
            <a:pPr indent="-558800" lvl="0" marL="558800" rtl="0" algn="l">
              <a:lnSpc>
                <a:spcPct val="90000"/>
              </a:lnSpc>
              <a:spcBef>
                <a:spcPts val="700"/>
              </a:spcBef>
              <a:spcAft>
                <a:spcPts val="0"/>
              </a:spcAft>
              <a:buClr>
                <a:srgbClr val="FFCC29"/>
              </a:buClr>
              <a:buSzPts val="200"/>
              <a:buFont typeface="Noto Sans Symbols"/>
              <a:buChar char="•"/>
            </a:pPr>
            <a:r>
              <a:rPr b="0" i="0" lang="en-US" sz="2800" u="none">
                <a:solidFill>
                  <a:srgbClr val="FCEB98"/>
                </a:solidFill>
                <a:latin typeface="Source Sans Pro"/>
                <a:ea typeface="Source Sans Pro"/>
                <a:cs typeface="Source Sans Pro"/>
                <a:sym typeface="Source Sans Pro"/>
              </a:rPr>
              <a:t>strtoupper()</a:t>
            </a:r>
            <a:r>
              <a:rPr b="0" i="0" lang="en-US" sz="2800" u="none">
                <a:solidFill>
                  <a:srgbClr val="FFFFFF"/>
                </a:solidFill>
                <a:latin typeface="Source Sans Pro"/>
                <a:ea typeface="Source Sans Pro"/>
                <a:cs typeface="Source Sans Pro"/>
                <a:sym typeface="Source Sans Pro"/>
              </a:rPr>
              <a:t> Convierte una cadena a mayúsculas.</a:t>
            </a:r>
            <a:endParaRPr/>
          </a:p>
          <a:p>
            <a:pPr indent="-558800" lvl="0" marL="558800" rtl="0" algn="l">
              <a:lnSpc>
                <a:spcPct val="90000"/>
              </a:lnSpc>
              <a:spcBef>
                <a:spcPts val="700"/>
              </a:spcBef>
              <a:spcAft>
                <a:spcPts val="0"/>
              </a:spcAft>
              <a:buClr>
                <a:srgbClr val="FFCC29"/>
              </a:buClr>
              <a:buSzPts val="200"/>
              <a:buFont typeface="Noto Sans Symbols"/>
              <a:buChar char="•"/>
            </a:pPr>
            <a:r>
              <a:rPr b="0" i="0" lang="en-US" sz="2800" u="none">
                <a:solidFill>
                  <a:srgbClr val="FCEB98"/>
                </a:solidFill>
                <a:latin typeface="Source Sans Pro"/>
                <a:ea typeface="Source Sans Pro"/>
                <a:cs typeface="Source Sans Pro"/>
                <a:sym typeface="Source Sans Pro"/>
              </a:rPr>
              <a:t>substr()</a:t>
            </a:r>
            <a:r>
              <a:rPr b="0" i="0" lang="en-US" sz="2800" u="none">
                <a:solidFill>
                  <a:srgbClr val="FFFFFF"/>
                </a:solidFill>
                <a:latin typeface="Source Sans Pro"/>
                <a:ea typeface="Source Sans Pro"/>
                <a:cs typeface="Source Sans Pro"/>
                <a:sym typeface="Source Sans Pro"/>
              </a:rPr>
              <a:t> Retorna una porción de la cadena.</a:t>
            </a:r>
            <a:endParaRPr b="0" i="0" sz="3200" u="none">
              <a:solidFill>
                <a:srgbClr val="FFFFFF"/>
              </a:solidFill>
              <a:latin typeface="Libre Franklin Medium"/>
              <a:ea typeface="Libre Franklin Medium"/>
              <a:cs typeface="Libre Franklin Medium"/>
              <a:sym typeface="Libre Franklin Medium"/>
            </a:endParaRPr>
          </a:p>
          <a:p>
            <a:pPr indent="-558800" lvl="0" marL="558800" rtl="0" algn="l">
              <a:lnSpc>
                <a:spcPct val="90000"/>
              </a:lnSpc>
              <a:spcBef>
                <a:spcPts val="700"/>
              </a:spcBef>
              <a:spcAft>
                <a:spcPts val="0"/>
              </a:spcAft>
              <a:buClr>
                <a:srgbClr val="FFCC29"/>
              </a:buClr>
              <a:buSzPts val="200"/>
              <a:buFont typeface="Noto Sans Symbols"/>
              <a:buChar char="•"/>
            </a:pPr>
            <a:r>
              <a:rPr b="0" i="0" lang="en-US" sz="2800" u="none">
                <a:solidFill>
                  <a:srgbClr val="FCEB98"/>
                </a:solidFill>
                <a:latin typeface="Source Sans Pro"/>
                <a:ea typeface="Source Sans Pro"/>
                <a:cs typeface="Source Sans Pro"/>
                <a:sym typeface="Source Sans Pro"/>
              </a:rPr>
              <a:t>ucfirst()</a:t>
            </a:r>
            <a:r>
              <a:rPr b="0" i="0" lang="en-US" sz="2800" u="none">
                <a:solidFill>
                  <a:srgbClr val="FFFFFF"/>
                </a:solidFill>
                <a:latin typeface="Source Sans Pro"/>
                <a:ea typeface="Source Sans Pro"/>
                <a:cs typeface="Source Sans Pro"/>
                <a:sym typeface="Source Sans Pro"/>
              </a:rPr>
              <a:t> Convierte el primer </a:t>
            </a:r>
            <a:r>
              <a:rPr b="0" i="0" lang="en-US" sz="2800" u="none">
                <a:solidFill>
                  <a:srgbClr val="FFFFFF"/>
                </a:solidFill>
                <a:latin typeface="Libre Franklin Medium"/>
                <a:ea typeface="Libre Franklin Medium"/>
                <a:cs typeface="Libre Franklin Medium"/>
                <a:sym typeface="Libre Franklin Medium"/>
              </a:rPr>
              <a:t>carácter</a:t>
            </a:r>
            <a:r>
              <a:rPr b="0" i="0" lang="en-US" sz="2800" u="none">
                <a:solidFill>
                  <a:srgbClr val="FFFFFF"/>
                </a:solidFill>
                <a:latin typeface="Source Sans Pro"/>
                <a:ea typeface="Source Sans Pro"/>
                <a:cs typeface="Source Sans Pro"/>
                <a:sym typeface="Source Sans Pro"/>
              </a:rPr>
              <a:t> de la cadena a mayúscula.</a:t>
            </a:r>
            <a:endParaRPr b="0" i="0" sz="3200" u="none">
              <a:solidFill>
                <a:srgbClr val="FFFFFF"/>
              </a:solidFill>
              <a:latin typeface="Libre Franklin Medium"/>
              <a:ea typeface="Libre Franklin Medium"/>
              <a:cs typeface="Libre Franklin Medium"/>
              <a:sym typeface="Libre Franklin Medium"/>
            </a:endParaRPr>
          </a:p>
          <a:p>
            <a:pPr indent="-558800" lvl="0" marL="558800" rtl="0" algn="l">
              <a:lnSpc>
                <a:spcPct val="90000"/>
              </a:lnSpc>
              <a:spcBef>
                <a:spcPts val="700"/>
              </a:spcBef>
              <a:spcAft>
                <a:spcPts val="0"/>
              </a:spcAft>
              <a:buClr>
                <a:srgbClr val="FFCC29"/>
              </a:buClr>
              <a:buSzPts val="200"/>
              <a:buFont typeface="Noto Sans Symbols"/>
              <a:buChar char="•"/>
            </a:pPr>
            <a:r>
              <a:rPr b="0" i="0" lang="en-US" sz="2800" u="none">
                <a:solidFill>
                  <a:srgbClr val="FCEB98"/>
                </a:solidFill>
                <a:latin typeface="Source Sans Pro"/>
                <a:ea typeface="Source Sans Pro"/>
                <a:cs typeface="Source Sans Pro"/>
                <a:sym typeface="Source Sans Pro"/>
              </a:rPr>
              <a:t>ucwords()</a:t>
            </a:r>
            <a:r>
              <a:rPr b="0" i="0" lang="en-US" sz="2800" u="none">
                <a:solidFill>
                  <a:srgbClr val="FFFFFF"/>
                </a:solidFill>
                <a:latin typeface="Source Sans Pro"/>
                <a:ea typeface="Source Sans Pro"/>
                <a:cs typeface="Source Sans Pro"/>
                <a:sym typeface="Source Sans Pro"/>
              </a:rPr>
              <a:t> Convierte el primer </a:t>
            </a:r>
            <a:r>
              <a:rPr b="0" i="0" lang="en-US" sz="2800" u="none">
                <a:solidFill>
                  <a:srgbClr val="FFFFFF"/>
                </a:solidFill>
                <a:latin typeface="Libre Franklin Medium"/>
                <a:ea typeface="Libre Franklin Medium"/>
                <a:cs typeface="Libre Franklin Medium"/>
                <a:sym typeface="Libre Franklin Medium"/>
              </a:rPr>
              <a:t>carácter</a:t>
            </a:r>
            <a:r>
              <a:rPr b="0" i="0" lang="en-US" sz="2800" u="none">
                <a:solidFill>
                  <a:srgbClr val="FFFFFF"/>
                </a:solidFill>
                <a:latin typeface="Source Sans Pro"/>
                <a:ea typeface="Source Sans Pro"/>
                <a:cs typeface="Source Sans Pro"/>
                <a:sym typeface="Source Sans Pro"/>
              </a:rPr>
              <a:t> de cada palabra de la cadena en mayúsculas.</a:t>
            </a:r>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81000" y="309562"/>
            <a:ext cx="8393112" cy="75723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Temas a Tratar</a:t>
            </a:r>
            <a:endParaRPr/>
          </a:p>
        </p:txBody>
      </p:sp>
      <p:sp>
        <p:nvSpPr>
          <p:cNvPr id="170" name="Google Shape;170;p29"/>
          <p:cNvSpPr txBox="1"/>
          <p:nvPr>
            <p:ph idx="1" type="body"/>
          </p:nvPr>
        </p:nvSpPr>
        <p:spPr>
          <a:xfrm>
            <a:off x="228600" y="1371600"/>
            <a:ext cx="8458200" cy="3068637"/>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Clr>
                <a:srgbClr val="FFCC29"/>
              </a:buClr>
              <a:buSzPts val="300"/>
              <a:buFont typeface="Noto Sans Symbols"/>
              <a:buChar char="•"/>
            </a:pPr>
            <a:r>
              <a:rPr b="0" i="0" lang="en-US" sz="3600" u="none">
                <a:solidFill>
                  <a:srgbClr val="FFFFFF"/>
                </a:solidFill>
                <a:latin typeface="Source Sans Pro"/>
                <a:ea typeface="Source Sans Pro"/>
                <a:cs typeface="Source Sans Pro"/>
                <a:sym typeface="Source Sans Pro"/>
              </a:rPr>
              <a:t>Introducción a PHP</a:t>
            </a:r>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Temas Generales</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Definición e inicialización de variables</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CEB98"/>
                </a:solidFill>
                <a:latin typeface="Source Sans Pro"/>
                <a:ea typeface="Source Sans Pro"/>
                <a:cs typeface="Source Sans Pro"/>
                <a:sym typeface="Source Sans Pro"/>
              </a:rPr>
              <a:t>Operadores</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Estructuras de Control</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Arrays</a:t>
            </a:r>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Operadores</a:t>
            </a:r>
            <a:endParaRPr/>
          </a:p>
        </p:txBody>
      </p:sp>
      <p:sp>
        <p:nvSpPr>
          <p:cNvPr id="177" name="Google Shape;177;p30"/>
          <p:cNvSpPr txBox="1"/>
          <p:nvPr>
            <p:ph idx="1" type="body"/>
          </p:nvPr>
        </p:nvSpPr>
        <p:spPr>
          <a:xfrm>
            <a:off x="381000" y="1416050"/>
            <a:ext cx="8388350" cy="3948112"/>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PHP divide a los operadores en grupos</a:t>
            </a:r>
            <a:endParaRPr b="0" i="0" sz="32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Operadores Aritméticos (Ídem C - C# -</a:t>
            </a:r>
            <a:r>
              <a:rPr b="0" i="0" lang="en-US" sz="2800" u="none">
                <a:solidFill>
                  <a:srgbClr val="FFFFFF"/>
                </a:solidFill>
                <a:latin typeface="Libre Franklin Medium"/>
                <a:ea typeface="Libre Franklin Medium"/>
                <a:cs typeface="Libre Franklin Medium"/>
                <a:sym typeface="Libre Franklin Medium"/>
              </a:rPr>
              <a:t>JAVA</a:t>
            </a:r>
            <a:r>
              <a:rPr b="0" i="0" lang="en-US" sz="2800" u="none">
                <a:solidFill>
                  <a:srgbClr val="FFFFFF"/>
                </a:solidFill>
                <a:latin typeface="Source Sans Pro"/>
                <a:ea typeface="Source Sans Pro"/>
                <a:cs typeface="Source Sans Pro"/>
                <a:sym typeface="Source Sans Pro"/>
              </a:rPr>
              <a:t>)</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Operadores de Asignación (Ídem C - C#</a:t>
            </a:r>
            <a:r>
              <a:rPr b="0" i="0" lang="en-US" sz="2800" u="none">
                <a:solidFill>
                  <a:srgbClr val="FFFFFF"/>
                </a:solidFill>
                <a:latin typeface="Libre Franklin Medium"/>
                <a:ea typeface="Libre Franklin Medium"/>
                <a:cs typeface="Libre Franklin Medium"/>
                <a:sym typeface="Libre Franklin Medium"/>
              </a:rPr>
              <a:t> -JAVA</a:t>
            </a:r>
            <a:r>
              <a:rPr b="0" i="0" lang="en-US" sz="2800" u="none">
                <a:solidFill>
                  <a:srgbClr val="FFFFFF"/>
                </a:solidFill>
                <a:latin typeface="Source Sans Pro"/>
                <a:ea typeface="Source Sans Pro"/>
                <a:cs typeface="Source Sans Pro"/>
                <a:sym typeface="Source Sans Pro"/>
              </a:rPr>
              <a:t>)</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Operadores Comparación (Ídem C - C#</a:t>
            </a:r>
            <a:r>
              <a:rPr b="0" i="0" lang="en-US" sz="2800" u="none">
                <a:solidFill>
                  <a:srgbClr val="FFFFFF"/>
                </a:solidFill>
                <a:latin typeface="Libre Franklin Medium"/>
                <a:ea typeface="Libre Franklin Medium"/>
                <a:cs typeface="Libre Franklin Medium"/>
                <a:sym typeface="Libre Franklin Medium"/>
              </a:rPr>
              <a:t> -JAVA</a:t>
            </a:r>
            <a:r>
              <a:rPr b="0" i="0" lang="en-US" sz="2800" u="none">
                <a:solidFill>
                  <a:srgbClr val="FFFFFF"/>
                </a:solidFill>
                <a:latin typeface="Source Sans Pro"/>
                <a:ea typeface="Source Sans Pro"/>
                <a:cs typeface="Source Sans Pro"/>
                <a:sym typeface="Source Sans Pro"/>
              </a:rPr>
              <a:t>) (</a:t>
            </a:r>
            <a:r>
              <a:rPr b="0" i="0" lang="en-US" sz="2000" u="none">
                <a:solidFill>
                  <a:srgbClr val="FFFFFF"/>
                </a:solidFill>
                <a:latin typeface="Source Sans Pro"/>
                <a:ea typeface="Source Sans Pro"/>
                <a:cs typeface="Source Sans Pro"/>
                <a:sym typeface="Source Sans Pro"/>
              </a:rPr>
              <a:t>1</a:t>
            </a:r>
            <a:r>
              <a:rPr b="0" i="0" lang="en-US" sz="2800" u="none">
                <a:solidFill>
                  <a:srgbClr val="FFFFFF"/>
                </a:solidFill>
                <a:latin typeface="Source Sans Pro"/>
                <a:ea typeface="Source Sans Pro"/>
                <a:cs typeface="Source Sans Pro"/>
                <a:sym typeface="Source Sans Pro"/>
              </a:rPr>
              <a:t>)</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Incremento/Decremento (Ídem C - C#</a:t>
            </a:r>
            <a:r>
              <a:rPr b="0" i="0" lang="en-US" sz="2800" u="none">
                <a:solidFill>
                  <a:srgbClr val="FFFFFF"/>
                </a:solidFill>
                <a:latin typeface="Libre Franklin Medium"/>
                <a:ea typeface="Libre Franklin Medium"/>
                <a:cs typeface="Libre Franklin Medium"/>
                <a:sym typeface="Libre Franklin Medium"/>
              </a:rPr>
              <a:t> -JAVA</a:t>
            </a:r>
            <a:r>
              <a:rPr b="0" i="0" lang="en-US" sz="2800" u="none">
                <a:solidFill>
                  <a:srgbClr val="FFFFFF"/>
                </a:solidFill>
                <a:latin typeface="Source Sans Pro"/>
                <a:ea typeface="Source Sans Pro"/>
                <a:cs typeface="Source Sans Pro"/>
                <a:sym typeface="Source Sans Pro"/>
              </a:rPr>
              <a:t>) </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Operadores Lógicos (Ídem C - C#</a:t>
            </a:r>
            <a:r>
              <a:rPr b="0" i="0" lang="en-US" sz="2800" u="none">
                <a:solidFill>
                  <a:srgbClr val="FFFFFF"/>
                </a:solidFill>
                <a:latin typeface="Libre Franklin Medium"/>
                <a:ea typeface="Libre Franklin Medium"/>
                <a:cs typeface="Libre Franklin Medium"/>
                <a:sym typeface="Libre Franklin Medium"/>
              </a:rPr>
              <a:t> -JAVA</a:t>
            </a:r>
            <a:r>
              <a:rPr b="0" i="0" lang="en-US" sz="2800" u="none">
                <a:solidFill>
                  <a:srgbClr val="FFFFFF"/>
                </a:solidFill>
                <a:latin typeface="Source Sans Pro"/>
                <a:ea typeface="Source Sans Pro"/>
                <a:cs typeface="Source Sans Pro"/>
                <a:sym typeface="Source Sans Pro"/>
              </a:rPr>
              <a:t>) (</a:t>
            </a:r>
            <a:r>
              <a:rPr b="0" i="0" lang="en-US" sz="2000" u="none">
                <a:solidFill>
                  <a:srgbClr val="FFFFFF"/>
                </a:solidFill>
                <a:latin typeface="Source Sans Pro"/>
                <a:ea typeface="Source Sans Pro"/>
                <a:cs typeface="Source Sans Pro"/>
                <a:sym typeface="Source Sans Pro"/>
              </a:rPr>
              <a:t>2</a:t>
            </a:r>
            <a:r>
              <a:rPr b="0" i="0" lang="en-US" sz="2800" u="none">
                <a:solidFill>
                  <a:srgbClr val="FFFFFF"/>
                </a:solidFill>
                <a:latin typeface="Source Sans Pro"/>
                <a:ea typeface="Source Sans Pro"/>
                <a:cs typeface="Source Sans Pro"/>
                <a:sym typeface="Source Sans Pro"/>
              </a:rPr>
              <a:t>)</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Operadores de cadena (</a:t>
            </a:r>
            <a:r>
              <a:rPr b="0" i="0" lang="en-US" sz="2000" u="none">
                <a:solidFill>
                  <a:srgbClr val="FFFFFF"/>
                </a:solidFill>
                <a:latin typeface="Source Sans Pro"/>
                <a:ea typeface="Source Sans Pro"/>
                <a:cs typeface="Source Sans Pro"/>
                <a:sym typeface="Source Sans Pro"/>
              </a:rPr>
              <a:t>3</a:t>
            </a:r>
            <a:r>
              <a:rPr b="0" i="0" lang="en-US" sz="2800" u="none">
                <a:solidFill>
                  <a:srgbClr val="FFFFFF"/>
                </a:solidFill>
                <a:latin typeface="Libre Franklin Medium"/>
                <a:ea typeface="Libre Franklin Medium"/>
                <a:cs typeface="Libre Franklin Medium"/>
                <a:sym typeface="Libre Franklin Medium"/>
              </a:rPr>
              <a:t> -</a:t>
            </a:r>
            <a:r>
              <a:rPr b="0" i="0" lang="en-US" sz="2800" u="none">
                <a:solidFill>
                  <a:srgbClr val="FFFFFF"/>
                </a:solidFill>
                <a:latin typeface="Source Sans Pro"/>
                <a:ea typeface="Source Sans Pro"/>
                <a:cs typeface="Source Sans Pro"/>
                <a:sym typeface="Source Sans Pro"/>
              </a:rPr>
              <a:t>)</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Operadores de Array (</a:t>
            </a:r>
            <a:r>
              <a:rPr b="0" i="0" lang="en-US" sz="2000" u="none">
                <a:solidFill>
                  <a:srgbClr val="FFFFFF"/>
                </a:solidFill>
                <a:latin typeface="Source Sans Pro"/>
                <a:ea typeface="Source Sans Pro"/>
                <a:cs typeface="Source Sans Pro"/>
                <a:sym typeface="Source Sans Pro"/>
              </a:rPr>
              <a:t>4</a:t>
            </a:r>
            <a:r>
              <a:rPr b="0" i="0" lang="en-US" sz="2800" u="none">
                <a:solidFill>
                  <a:srgbClr val="FFFFFF"/>
                </a:solidFill>
                <a:latin typeface="Source Sans Pro"/>
                <a:ea typeface="Source Sans Pro"/>
                <a:cs typeface="Source Sans Pro"/>
                <a:sym typeface="Source Sans Pro"/>
              </a:rPr>
              <a:t>)</a:t>
            </a:r>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81000" y="309562"/>
            <a:ext cx="8393112" cy="75723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Temas a Tratar</a:t>
            </a:r>
            <a:endParaRPr/>
          </a:p>
        </p:txBody>
      </p:sp>
      <p:sp>
        <p:nvSpPr>
          <p:cNvPr id="184" name="Google Shape;184;p31"/>
          <p:cNvSpPr txBox="1"/>
          <p:nvPr>
            <p:ph idx="1" type="body"/>
          </p:nvPr>
        </p:nvSpPr>
        <p:spPr>
          <a:xfrm>
            <a:off x="228600" y="1371600"/>
            <a:ext cx="8458200" cy="3068637"/>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Clr>
                <a:srgbClr val="FFCC29"/>
              </a:buClr>
              <a:buSzPts val="300"/>
              <a:buFont typeface="Noto Sans Symbols"/>
              <a:buChar char="•"/>
            </a:pPr>
            <a:r>
              <a:rPr b="0" i="0" lang="en-US" sz="3600" u="none">
                <a:solidFill>
                  <a:srgbClr val="FFFFFF"/>
                </a:solidFill>
                <a:latin typeface="Source Sans Pro"/>
                <a:ea typeface="Source Sans Pro"/>
                <a:cs typeface="Source Sans Pro"/>
                <a:sym typeface="Source Sans Pro"/>
              </a:rPr>
              <a:t>Introducción a PHP</a:t>
            </a:r>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Temas Generales</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Definición e inicialización de variables</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Operadores</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CEB98"/>
                </a:solidFill>
                <a:latin typeface="Source Sans Pro"/>
                <a:ea typeface="Source Sans Pro"/>
                <a:cs typeface="Source Sans Pro"/>
                <a:sym typeface="Source Sans Pro"/>
              </a:rPr>
              <a:t>Estructuras de Control</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Arrays</a:t>
            </a:r>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nvSpPr>
        <p:spPr>
          <a:xfrm>
            <a:off x="457200" y="1905000"/>
            <a:ext cx="8229600" cy="32766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FF"/>
              </a:buClr>
              <a:buSzPts val="1600"/>
              <a:buFont typeface="Courier New"/>
              <a:buNone/>
            </a:pPr>
            <a:r>
              <a:rPr b="0" i="0" lang="en-US" sz="1600" u="none">
                <a:solidFill>
                  <a:srgbClr val="0000FF"/>
                </a:solidFill>
                <a:latin typeface="Courier New"/>
                <a:ea typeface="Courier New"/>
                <a:cs typeface="Courier New"/>
                <a:sym typeface="Courier New"/>
              </a:rPr>
              <a:t>if</a:t>
            </a:r>
            <a:r>
              <a:rPr b="0" i="0" lang="en-US" sz="1600" u="none">
                <a:solidFill>
                  <a:srgbClr val="000000"/>
                </a:solidFill>
                <a:latin typeface="Courier New"/>
                <a:ea typeface="Courier New"/>
                <a:cs typeface="Courier New"/>
                <a:sym typeface="Courier New"/>
              </a:rPr>
              <a:t> (</a:t>
            </a:r>
            <a:r>
              <a:rPr b="0" i="0" lang="en-US" sz="1600" u="none">
                <a:solidFill>
                  <a:schemeClr val="accent2"/>
                </a:solidFill>
                <a:latin typeface="Courier New"/>
                <a:ea typeface="Courier New"/>
                <a:cs typeface="Courier New"/>
                <a:sym typeface="Courier New"/>
              </a:rPr>
              <a:t>$x</a:t>
            </a:r>
            <a:r>
              <a:rPr b="0" i="0" lang="en-US" sz="1600" u="none">
                <a:solidFill>
                  <a:srgbClr val="000000"/>
                </a:solidFill>
                <a:latin typeface="Courier New"/>
                <a:ea typeface="Courier New"/>
                <a:cs typeface="Courier New"/>
                <a:sym typeface="Courier New"/>
              </a:rPr>
              <a:t> &gt; 10)     </a:t>
            </a:r>
            <a:r>
              <a:rPr b="0" i="0" lang="en-US" sz="1600" u="none">
                <a:solidFill>
                  <a:srgbClr val="0000FF"/>
                </a:solidFill>
                <a:latin typeface="Courier New"/>
                <a:ea typeface="Courier New"/>
                <a:cs typeface="Courier New"/>
                <a:sym typeface="Courier New"/>
              </a:rPr>
              <a:t>if</a:t>
            </a:r>
            <a:r>
              <a:rPr b="0" i="0" lang="en-US" sz="1600" u="none">
                <a:solidFill>
                  <a:srgbClr val="000000"/>
                </a:solidFill>
                <a:latin typeface="Courier New"/>
                <a:ea typeface="Courier New"/>
                <a:cs typeface="Courier New"/>
                <a:sym typeface="Courier New"/>
              </a:rPr>
              <a:t> (</a:t>
            </a:r>
            <a:r>
              <a:rPr b="0" i="0" lang="en-US" sz="1600" u="none">
                <a:solidFill>
                  <a:schemeClr val="accent2"/>
                </a:solidFill>
                <a:latin typeface="Courier New"/>
                <a:ea typeface="Courier New"/>
                <a:cs typeface="Courier New"/>
                <a:sym typeface="Courier New"/>
              </a:rPr>
              <a:t>$x</a:t>
            </a:r>
            <a:r>
              <a:rPr b="0" i="0" lang="en-US" sz="1600" u="none">
                <a:solidFill>
                  <a:srgbClr val="000000"/>
                </a:solidFill>
                <a:latin typeface="Courier New"/>
                <a:ea typeface="Courier New"/>
                <a:cs typeface="Courier New"/>
                <a:sym typeface="Courier New"/>
              </a:rPr>
              <a:t> &lt; 10)   </a:t>
            </a:r>
            <a:r>
              <a:rPr b="0" i="0" lang="en-US" sz="1600" u="none">
                <a:solidFill>
                  <a:srgbClr val="0000FF"/>
                </a:solidFill>
                <a:latin typeface="Courier New"/>
                <a:ea typeface="Courier New"/>
                <a:cs typeface="Courier New"/>
                <a:sym typeface="Courier New"/>
              </a:rPr>
              <a:t>if</a:t>
            </a:r>
            <a:r>
              <a:rPr b="0" i="0" lang="en-US" sz="1600" u="none">
                <a:solidFill>
                  <a:srgbClr val="000000"/>
                </a:solidFill>
                <a:latin typeface="Courier New"/>
                <a:ea typeface="Courier New"/>
                <a:cs typeface="Courier New"/>
                <a:sym typeface="Courier New"/>
              </a:rPr>
              <a:t> (</a:t>
            </a:r>
            <a:r>
              <a:rPr b="0" i="0" lang="en-US" sz="1600" u="none">
                <a:solidFill>
                  <a:schemeClr val="accent2"/>
                </a:solidFill>
                <a:latin typeface="Courier New"/>
                <a:ea typeface="Courier New"/>
                <a:cs typeface="Courier New"/>
                <a:sym typeface="Courier New"/>
              </a:rPr>
              <a:t>$x</a:t>
            </a:r>
            <a:r>
              <a:rPr b="0" i="0" lang="en-US" sz="1600" u="none">
                <a:solidFill>
                  <a:srgbClr val="000000"/>
                </a:solidFill>
                <a:latin typeface="Courier New"/>
                <a:ea typeface="Courier New"/>
                <a:cs typeface="Courier New"/>
                <a:sym typeface="Courier New"/>
              </a:rPr>
              <a:t> &lt; 10)    </a:t>
            </a:r>
            <a:r>
              <a:rPr b="0" i="0" lang="en-US" sz="1600" u="none">
                <a:solidFill>
                  <a:srgbClr val="0000FF"/>
                </a:solidFill>
                <a:latin typeface="Courier New"/>
                <a:ea typeface="Courier New"/>
                <a:cs typeface="Courier New"/>
                <a:sym typeface="Courier New"/>
              </a:rPr>
              <a:t>if</a:t>
            </a:r>
            <a:r>
              <a:rPr b="0" i="0" lang="en-US" sz="1600" u="none">
                <a:solidFill>
                  <a:srgbClr val="000000"/>
                </a:solidFill>
                <a:latin typeface="Courier New"/>
                <a:ea typeface="Courier New"/>
                <a:cs typeface="Courier New"/>
                <a:sym typeface="Courier New"/>
              </a:rPr>
              <a:t> (</a:t>
            </a:r>
            <a:r>
              <a:rPr b="0" i="0" lang="en-US" sz="1600" u="none">
                <a:solidFill>
                  <a:schemeClr val="accent2"/>
                </a:solidFill>
                <a:latin typeface="Courier New"/>
                <a:ea typeface="Courier New"/>
                <a:cs typeface="Courier New"/>
                <a:sym typeface="Courier New"/>
              </a:rPr>
              <a:t>$x</a:t>
            </a:r>
            <a:r>
              <a:rPr b="0" i="0" lang="en-US" sz="1600" u="none">
                <a:solidFill>
                  <a:srgbClr val="000000"/>
                </a:solidFill>
                <a:latin typeface="Courier New"/>
                <a:ea typeface="Courier New"/>
                <a:cs typeface="Courier New"/>
                <a:sym typeface="Courier New"/>
              </a:rPr>
              <a:t> &lt; 10)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HacerAlgo();  {              {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Hacer1();      Hacer1();      Hacer1();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Hacer2();   }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              </a:t>
            </a:r>
            <a:r>
              <a:rPr b="0" i="0" lang="en-US" sz="1600" u="none">
                <a:solidFill>
                  <a:srgbClr val="0000FF"/>
                </a:solidFill>
                <a:latin typeface="Courier New"/>
                <a:ea typeface="Courier New"/>
                <a:cs typeface="Courier New"/>
                <a:sym typeface="Courier New"/>
              </a:rPr>
              <a:t>else</a:t>
            </a:r>
            <a:r>
              <a:rPr b="0" i="0" lang="en-US" sz="1600" u="none">
                <a:solidFill>
                  <a:srgbClr val="000000"/>
                </a:solidFill>
                <a:latin typeface="Courier New"/>
                <a:ea typeface="Courier New"/>
                <a:cs typeface="Courier New"/>
                <a:sym typeface="Courier New"/>
              </a:rPr>
              <a:t>            </a:t>
            </a:r>
            <a:r>
              <a:rPr b="0" i="0" lang="en-US" sz="1600" u="none">
                <a:solidFill>
                  <a:srgbClr val="0000FF"/>
                </a:solidFill>
                <a:latin typeface="Courier New"/>
                <a:ea typeface="Courier New"/>
                <a:cs typeface="Courier New"/>
                <a:sym typeface="Courier New"/>
              </a:rPr>
              <a:t>else if</a:t>
            </a:r>
            <a:r>
              <a:rPr b="0" i="0" lang="en-US" sz="1600" u="none">
                <a:solidFill>
                  <a:srgbClr val="000000"/>
                </a:solidFill>
                <a:latin typeface="Courier New"/>
                <a:ea typeface="Courier New"/>
                <a:cs typeface="Courier New"/>
                <a:sym typeface="Courier New"/>
              </a:rPr>
              <a:t> (x &gt; 20)</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Hacer2();       Hacer2();</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a:t>
            </a:r>
            <a:r>
              <a:rPr b="0" i="0" lang="en-US" sz="1600" u="none">
                <a:solidFill>
                  <a:srgbClr val="0000FF"/>
                </a:solidFill>
                <a:latin typeface="Courier New"/>
                <a:ea typeface="Courier New"/>
                <a:cs typeface="Courier New"/>
                <a:sym typeface="Courier New"/>
              </a:rPr>
              <a:t>else </a:t>
            </a:r>
            <a:r>
              <a:rPr b="0" i="0" lang="en-US" sz="16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Hacer3();</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Courier New"/>
              <a:buNone/>
            </a:pPr>
            <a:r>
              <a:rPr b="0" i="0" lang="en-US" sz="1600" u="none">
                <a:solidFill>
                  <a:srgbClr val="000000"/>
                </a:solidFill>
                <a:latin typeface="Courier New"/>
                <a:ea typeface="Courier New"/>
                <a:cs typeface="Courier New"/>
                <a:sym typeface="Courier New"/>
              </a:rPr>
              <a:t>                                                }  </a:t>
            </a:r>
            <a:endParaRPr/>
          </a:p>
        </p:txBody>
      </p:sp>
      <p:sp>
        <p:nvSpPr>
          <p:cNvPr id="192" name="Google Shape;192;p32"/>
          <p:cNvSpPr txBox="1"/>
          <p:nvPr>
            <p:ph type="title"/>
          </p:nvPr>
        </p:nvSpPr>
        <p:spPr>
          <a:xfrm>
            <a:off x="304800" y="304800"/>
            <a:ext cx="8839200" cy="722312"/>
          </a:xfrm>
          <a:prstGeom prst="rect">
            <a:avLst/>
          </a:prstGeom>
          <a:noFill/>
          <a:ln>
            <a:noFill/>
          </a:ln>
        </p:spPr>
        <p:txBody>
          <a:bodyPr anchorCtr="0" anchor="t" bIns="46800" lIns="90000" spcFirstLastPara="1" rIns="90000" wrap="square" tIns="46800">
            <a:noAutofit/>
          </a:bodyPr>
          <a:lstStyle/>
          <a:p>
            <a:pPr indent="0" lvl="0" marL="0" rtl="0" algn="l">
              <a:lnSpc>
                <a:spcPct val="85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Sentencias condicionales </a:t>
            </a:r>
            <a:r>
              <a:rPr b="0" i="0" lang="en-US" sz="2800" u="none">
                <a:solidFill>
                  <a:srgbClr val="FFCC29"/>
                </a:solidFill>
                <a:latin typeface="Source Sans Pro"/>
                <a:ea typeface="Source Sans Pro"/>
                <a:cs typeface="Source Sans Pro"/>
                <a:sym typeface="Source Sans Pro"/>
              </a:rPr>
              <a:t>(1/2)</a:t>
            </a:r>
            <a:endParaRPr/>
          </a:p>
        </p:txBody>
      </p:sp>
      <p:sp>
        <p:nvSpPr>
          <p:cNvPr id="193" name="Google Shape;193;p32"/>
          <p:cNvSpPr txBox="1"/>
          <p:nvPr>
            <p:ph idx="1" type="body"/>
          </p:nvPr>
        </p:nvSpPr>
        <p:spPr>
          <a:xfrm>
            <a:off x="381000" y="1292225"/>
            <a:ext cx="8763000" cy="460375"/>
          </a:xfrm>
          <a:prstGeom prst="rect">
            <a:avLst/>
          </a:prstGeom>
          <a:noFill/>
          <a:ln>
            <a:noFill/>
          </a:ln>
        </p:spPr>
        <p:txBody>
          <a:bodyPr anchorCtr="0" anchor="t" bIns="46800" lIns="90000" spcFirstLastPara="1" rIns="90000" wrap="square" tIns="46800">
            <a:noAutofit/>
          </a:bodyPr>
          <a:lstStyle/>
          <a:p>
            <a:pPr indent="-341312" lvl="0" marL="341312" rtl="0" algn="l">
              <a:lnSpc>
                <a:spcPct val="85000"/>
              </a:lnSpc>
              <a:spcBef>
                <a:spcPts val="0"/>
              </a:spcBef>
              <a:spcAft>
                <a:spcPts val="0"/>
              </a:spcAft>
              <a:buClr>
                <a:srgbClr val="FFB601"/>
              </a:buClr>
              <a:buSzPts val="400"/>
              <a:buFont typeface="Noto Sans Symbols"/>
              <a:buChar char="•"/>
            </a:pPr>
            <a:r>
              <a:rPr b="0" i="0" lang="en-US" sz="2800" u="none">
                <a:solidFill>
                  <a:srgbClr val="FFFFFF"/>
                </a:solidFill>
                <a:latin typeface="Source Sans Pro"/>
                <a:ea typeface="Source Sans Pro"/>
                <a:cs typeface="Source Sans Pro"/>
                <a:sym typeface="Source Sans Pro"/>
              </a:rPr>
              <a:t>PHP: sentencia if con varios formatos</a:t>
            </a:r>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nvSpPr>
        <p:spPr>
          <a:xfrm>
            <a:off x="457200" y="1905000"/>
            <a:ext cx="8229600" cy="44196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$a </a:t>
            </a:r>
            <a:r>
              <a:rPr b="0" i="0" lang="en-US" sz="2000" u="none">
                <a:solidFill>
                  <a:srgbClr val="000000"/>
                </a:solidFill>
                <a:latin typeface="Courier New"/>
                <a:ea typeface="Courier New"/>
                <a:cs typeface="Courier New"/>
                <a:sym typeface="Courier New"/>
              </a:rPr>
              <a:t>= 0;</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FF"/>
              </a:buClr>
              <a:buSzPts val="2000"/>
              <a:buFont typeface="Courier New"/>
              <a:buNone/>
            </a:pPr>
            <a:r>
              <a:rPr b="0" i="0" lang="en-US" sz="2000" u="none">
                <a:solidFill>
                  <a:srgbClr val="0000FF"/>
                </a:solidFill>
                <a:latin typeface="Courier New"/>
                <a:ea typeface="Courier New"/>
                <a:cs typeface="Courier New"/>
                <a:sym typeface="Courier New"/>
              </a:rPr>
              <a:t>switch</a:t>
            </a:r>
            <a:r>
              <a:rPr b="0" i="0" lang="en-US" sz="2000" u="none">
                <a:solidFill>
                  <a:srgbClr val="000000"/>
                </a:solidFill>
                <a:latin typeface="Courier New"/>
                <a:ea typeface="Courier New"/>
                <a:cs typeface="Courier New"/>
                <a:sym typeface="Courier New"/>
              </a:rPr>
              <a:t>(</a:t>
            </a:r>
            <a:r>
              <a:rPr b="0" i="0" lang="en-US" sz="2000" u="none">
                <a:solidFill>
                  <a:schemeClr val="accent2"/>
                </a:solidFill>
                <a:latin typeface="Courier New"/>
                <a:ea typeface="Courier New"/>
                <a:cs typeface="Courier New"/>
                <a:sym typeface="Courier New"/>
              </a:rPr>
              <a:t>$a</a:t>
            </a:r>
            <a:r>
              <a:rPr b="0" i="0" lang="en-US" sz="2000" u="none">
                <a:solidFill>
                  <a:srgbClr val="000000"/>
                </a:solidFill>
                <a:latin typeface="Courier New"/>
                <a:ea typeface="Courier New"/>
                <a:cs typeface="Courier New"/>
                <a:sym typeface="Courier New"/>
              </a:rPr>
              <a:t>)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r>
              <a:rPr b="0" i="0" lang="en-US" sz="2000" u="none">
                <a:solidFill>
                  <a:srgbClr val="0000FF"/>
                </a:solidFill>
                <a:latin typeface="Courier New"/>
                <a:ea typeface="Courier New"/>
                <a:cs typeface="Courier New"/>
                <a:sym typeface="Courier New"/>
              </a:rPr>
              <a:t>case</a:t>
            </a:r>
            <a:r>
              <a:rPr b="0" i="0" lang="en-US" sz="2000" u="none">
                <a:solidFill>
                  <a:srgbClr val="000000"/>
                </a:solidFill>
                <a:latin typeface="Courier New"/>
                <a:ea typeface="Courier New"/>
                <a:cs typeface="Courier New"/>
                <a:sym typeface="Courier New"/>
              </a:rPr>
              <a:t> 1: </a:t>
            </a:r>
            <a:r>
              <a:rPr b="0" i="0" lang="en-US" sz="2000" u="none">
                <a:solidFill>
                  <a:srgbClr val="009900"/>
                </a:solidFill>
                <a:latin typeface="Courier New"/>
                <a:ea typeface="Courier New"/>
                <a:cs typeface="Courier New"/>
                <a:sym typeface="Courier New"/>
              </a:rPr>
              <a:t>//CODIGO 1</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r>
              <a:rPr b="0" i="0" lang="en-US" sz="2000" u="none">
                <a:solidFill>
                  <a:srgbClr val="0000FF"/>
                </a:solidFill>
                <a:latin typeface="Courier New"/>
                <a:ea typeface="Courier New"/>
                <a:cs typeface="Courier New"/>
                <a:sym typeface="Courier New"/>
              </a:rPr>
              <a:t>break</a:t>
            </a:r>
            <a:r>
              <a:rPr b="0" i="0" lang="en-US" sz="20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r>
              <a:rPr b="0" i="0" lang="en-US" sz="2000" u="none">
                <a:solidFill>
                  <a:srgbClr val="0000FF"/>
                </a:solidFill>
                <a:latin typeface="Courier New"/>
                <a:ea typeface="Courier New"/>
                <a:cs typeface="Courier New"/>
                <a:sym typeface="Courier New"/>
              </a:rPr>
              <a:t>case</a:t>
            </a:r>
            <a:r>
              <a:rPr b="0" i="0" lang="en-US" sz="2000" u="none">
                <a:solidFill>
                  <a:srgbClr val="000000"/>
                </a:solidFill>
                <a:latin typeface="Courier New"/>
                <a:ea typeface="Courier New"/>
                <a:cs typeface="Courier New"/>
                <a:sym typeface="Courier New"/>
              </a:rPr>
              <a:t> 2: </a:t>
            </a:r>
            <a:r>
              <a:rPr b="0" i="0" lang="en-US" sz="2000" u="none">
                <a:solidFill>
                  <a:srgbClr val="009900"/>
                </a:solidFill>
                <a:latin typeface="Courier New"/>
                <a:ea typeface="Courier New"/>
                <a:cs typeface="Courier New"/>
                <a:sym typeface="Courier New"/>
              </a:rPr>
              <a:t>//CODIGO 2</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r>
              <a:rPr b="0" i="0" lang="en-US" sz="2000" u="none">
                <a:solidFill>
                  <a:srgbClr val="0000FF"/>
                </a:solidFill>
                <a:latin typeface="Courier New"/>
                <a:ea typeface="Courier New"/>
                <a:cs typeface="Courier New"/>
                <a:sym typeface="Courier New"/>
              </a:rPr>
              <a:t>break</a:t>
            </a:r>
            <a:r>
              <a:rPr b="0" i="0" lang="en-US" sz="20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r>
              <a:rPr b="0" i="0" lang="en-US" sz="2000" u="none">
                <a:solidFill>
                  <a:srgbClr val="0000FF"/>
                </a:solidFill>
                <a:latin typeface="Courier New"/>
                <a:ea typeface="Courier New"/>
                <a:cs typeface="Courier New"/>
                <a:sym typeface="Courier New"/>
              </a:rPr>
              <a:t>default</a:t>
            </a:r>
            <a:r>
              <a:rPr b="0" i="0" lang="en-US" sz="2000" u="none">
                <a:solidFill>
                  <a:srgbClr val="000000"/>
                </a:solidFill>
                <a:latin typeface="Courier New"/>
                <a:ea typeface="Courier New"/>
                <a:cs typeface="Courier New"/>
                <a:sym typeface="Courier New"/>
              </a:rPr>
              <a:t>: </a:t>
            </a:r>
            <a:r>
              <a:rPr b="0" i="0" lang="en-US" sz="2000" u="none">
                <a:solidFill>
                  <a:srgbClr val="009900"/>
                </a:solidFill>
                <a:latin typeface="Courier New"/>
                <a:ea typeface="Courier New"/>
                <a:cs typeface="Courier New"/>
                <a:sym typeface="Courier New"/>
              </a:rPr>
              <a:t>//CODIGO DEFAULT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r>
              <a:rPr b="0" i="0" lang="en-US" sz="2000" u="none">
                <a:solidFill>
                  <a:srgbClr val="0000FF"/>
                </a:solidFill>
                <a:latin typeface="Courier New"/>
                <a:ea typeface="Courier New"/>
                <a:cs typeface="Courier New"/>
                <a:sym typeface="Courier New"/>
              </a:rPr>
              <a:t>break</a:t>
            </a:r>
            <a:r>
              <a:rPr b="0" i="0" lang="en-US" sz="20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endParaRPr/>
          </a:p>
        </p:txBody>
      </p:sp>
      <p:sp>
        <p:nvSpPr>
          <p:cNvPr id="201" name="Google Shape;201;p33"/>
          <p:cNvSpPr txBox="1"/>
          <p:nvPr>
            <p:ph type="title"/>
          </p:nvPr>
        </p:nvSpPr>
        <p:spPr>
          <a:xfrm>
            <a:off x="304800" y="304800"/>
            <a:ext cx="8839200" cy="722312"/>
          </a:xfrm>
          <a:prstGeom prst="rect">
            <a:avLst/>
          </a:prstGeom>
          <a:noFill/>
          <a:ln>
            <a:noFill/>
          </a:ln>
        </p:spPr>
        <p:txBody>
          <a:bodyPr anchorCtr="0" anchor="t" bIns="46800" lIns="90000" spcFirstLastPara="1" rIns="90000" wrap="square" tIns="46800">
            <a:noAutofit/>
          </a:bodyPr>
          <a:lstStyle/>
          <a:p>
            <a:pPr indent="0" lvl="0" marL="0" rtl="0" algn="l">
              <a:lnSpc>
                <a:spcPct val="85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Sentencias condicionales </a:t>
            </a:r>
            <a:r>
              <a:rPr b="0" i="0" lang="en-US" sz="2800" u="none">
                <a:solidFill>
                  <a:srgbClr val="FFCC29"/>
                </a:solidFill>
                <a:latin typeface="Source Sans Pro"/>
                <a:ea typeface="Source Sans Pro"/>
                <a:cs typeface="Source Sans Pro"/>
                <a:sym typeface="Source Sans Pro"/>
              </a:rPr>
              <a:t>(2/2)</a:t>
            </a:r>
            <a:endParaRPr/>
          </a:p>
        </p:txBody>
      </p:sp>
      <p:sp>
        <p:nvSpPr>
          <p:cNvPr id="202" name="Google Shape;202;p33"/>
          <p:cNvSpPr txBox="1"/>
          <p:nvPr>
            <p:ph idx="1" type="body"/>
          </p:nvPr>
        </p:nvSpPr>
        <p:spPr>
          <a:xfrm>
            <a:off x="381000" y="1292225"/>
            <a:ext cx="8388350" cy="460375"/>
          </a:xfrm>
          <a:prstGeom prst="rect">
            <a:avLst/>
          </a:prstGeom>
          <a:noFill/>
          <a:ln>
            <a:noFill/>
          </a:ln>
        </p:spPr>
        <p:txBody>
          <a:bodyPr anchorCtr="0" anchor="t" bIns="46800" lIns="90000" spcFirstLastPara="1" rIns="90000" wrap="square" tIns="46800">
            <a:noAutofit/>
          </a:bodyPr>
          <a:lstStyle/>
          <a:p>
            <a:pPr indent="-341312" lvl="0" marL="341312" rtl="0" algn="l">
              <a:lnSpc>
                <a:spcPct val="85000"/>
              </a:lnSpc>
              <a:spcBef>
                <a:spcPts val="0"/>
              </a:spcBef>
              <a:spcAft>
                <a:spcPts val="0"/>
              </a:spcAft>
              <a:buClr>
                <a:srgbClr val="FFB601"/>
              </a:buClr>
              <a:buSzPts val="400"/>
              <a:buFont typeface="Noto Sans Symbols"/>
              <a:buChar char="•"/>
            </a:pPr>
            <a:r>
              <a:rPr b="0" i="0" lang="en-US" sz="2700" u="none">
                <a:solidFill>
                  <a:srgbClr val="FFFFFF"/>
                </a:solidFill>
                <a:latin typeface="Source Sans Pro"/>
                <a:ea typeface="Source Sans Pro"/>
                <a:cs typeface="Source Sans Pro"/>
                <a:sym typeface="Source Sans Pro"/>
              </a:rPr>
              <a:t>PHP</a:t>
            </a:r>
            <a:r>
              <a:rPr b="0" i="0" lang="en-US" sz="2800" u="none">
                <a:solidFill>
                  <a:srgbClr val="FFFFFF"/>
                </a:solidFill>
                <a:latin typeface="Source Sans Pro"/>
                <a:ea typeface="Source Sans Pro"/>
                <a:cs typeface="Source Sans Pro"/>
                <a:sym typeface="Source Sans Pro"/>
              </a:rPr>
              <a:t>: sentencia case</a:t>
            </a:r>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6"/>
          <p:cNvSpPr txBox="1"/>
          <p:nvPr>
            <p:ph type="title"/>
          </p:nvPr>
        </p:nvSpPr>
        <p:spPr>
          <a:xfrm>
            <a:off x="381000" y="309562"/>
            <a:ext cx="8393112" cy="75723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Temas a Tratar</a:t>
            </a:r>
            <a:endParaRPr/>
          </a:p>
        </p:txBody>
      </p:sp>
      <p:sp>
        <p:nvSpPr>
          <p:cNvPr id="67" name="Google Shape;67;p16"/>
          <p:cNvSpPr txBox="1"/>
          <p:nvPr>
            <p:ph idx="1" type="body"/>
          </p:nvPr>
        </p:nvSpPr>
        <p:spPr>
          <a:xfrm>
            <a:off x="228600" y="1371600"/>
            <a:ext cx="8458200" cy="534987"/>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Clr>
                <a:srgbClr val="FFCC29"/>
              </a:buClr>
              <a:buSzPts val="300"/>
              <a:buFont typeface="Noto Sans Symbols"/>
              <a:buChar char="•"/>
            </a:pPr>
            <a:r>
              <a:rPr b="0" i="0" lang="en-US" sz="3200" u="none">
                <a:solidFill>
                  <a:srgbClr val="FFFFFF"/>
                </a:solidFill>
                <a:latin typeface="Source Sans Pro"/>
                <a:ea typeface="Source Sans Pro"/>
                <a:cs typeface="Source Sans Pro"/>
                <a:sym typeface="Source Sans Pro"/>
              </a:rPr>
              <a:t>Introducción a PHP</a:t>
            </a:r>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04800" y="304800"/>
            <a:ext cx="8394700" cy="722312"/>
          </a:xfrm>
          <a:prstGeom prst="rect">
            <a:avLst/>
          </a:prstGeom>
          <a:noFill/>
          <a:ln>
            <a:noFill/>
          </a:ln>
        </p:spPr>
        <p:txBody>
          <a:bodyPr anchorCtr="0" anchor="t" bIns="46800" lIns="90000" spcFirstLastPara="1" rIns="90000" wrap="square" tIns="46800">
            <a:noAutofit/>
          </a:bodyPr>
          <a:lstStyle/>
          <a:p>
            <a:pPr indent="0" lvl="0" marL="0" rtl="0" algn="l">
              <a:lnSpc>
                <a:spcPct val="85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Sentencia For</a:t>
            </a:r>
            <a:endParaRPr/>
          </a:p>
        </p:txBody>
      </p:sp>
      <p:sp>
        <p:nvSpPr>
          <p:cNvPr id="210" name="Google Shape;210;p34"/>
          <p:cNvSpPr txBox="1"/>
          <p:nvPr>
            <p:ph idx="1" type="body"/>
          </p:nvPr>
        </p:nvSpPr>
        <p:spPr>
          <a:xfrm>
            <a:off x="374650" y="1295400"/>
            <a:ext cx="8388350" cy="460375"/>
          </a:xfrm>
          <a:prstGeom prst="rect">
            <a:avLst/>
          </a:prstGeom>
          <a:noFill/>
          <a:ln>
            <a:noFill/>
          </a:ln>
        </p:spPr>
        <p:txBody>
          <a:bodyPr anchorCtr="0" anchor="t" bIns="46800" lIns="90000" spcFirstLastPara="1" rIns="90000" wrap="square" tIns="46800">
            <a:noAutofit/>
          </a:bodyPr>
          <a:lstStyle/>
          <a:p>
            <a:pPr indent="-341312" lvl="0" marL="341312" rtl="0" algn="l">
              <a:lnSpc>
                <a:spcPct val="85000"/>
              </a:lnSpc>
              <a:spcBef>
                <a:spcPts val="0"/>
              </a:spcBef>
              <a:spcAft>
                <a:spcPts val="0"/>
              </a:spcAft>
              <a:buClr>
                <a:srgbClr val="FFB601"/>
              </a:buClr>
              <a:buSzPts val="400"/>
              <a:buFont typeface="Noto Sans Symbols"/>
              <a:buChar char="•"/>
            </a:pPr>
            <a:r>
              <a:rPr b="0" i="0" lang="en-US" sz="2800" u="none">
                <a:solidFill>
                  <a:srgbClr val="FFFFFF"/>
                </a:solidFill>
                <a:latin typeface="Source Sans Pro"/>
                <a:ea typeface="Source Sans Pro"/>
                <a:cs typeface="Source Sans Pro"/>
                <a:sym typeface="Source Sans Pro"/>
              </a:rPr>
              <a:t>PHP: la sentencia for consta de tres partes</a:t>
            </a:r>
            <a:endParaRPr/>
          </a:p>
        </p:txBody>
      </p:sp>
      <p:sp>
        <p:nvSpPr>
          <p:cNvPr id="211" name="Google Shape;211;p34"/>
          <p:cNvSpPr txBox="1"/>
          <p:nvPr/>
        </p:nvSpPr>
        <p:spPr>
          <a:xfrm>
            <a:off x="457200" y="1981200"/>
            <a:ext cx="8229600" cy="22098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9900"/>
              </a:buClr>
              <a:buSzPts val="2000"/>
              <a:buFont typeface="Courier New"/>
              <a:buNone/>
            </a:pPr>
            <a:r>
              <a:rPr b="0" i="0" lang="en-US" sz="2000" u="none">
                <a:solidFill>
                  <a:srgbClr val="009900"/>
                </a:solidFill>
                <a:latin typeface="Courier New"/>
                <a:ea typeface="Courier New"/>
                <a:cs typeface="Courier New"/>
                <a:sym typeface="Courier New"/>
              </a:rPr>
              <a:t>//Partes: declaración, prueba, acción</a:t>
            </a:r>
            <a:endParaRPr/>
          </a:p>
          <a:p>
            <a:pPr indent="0" lvl="0" marL="0" marR="0" rtl="0" algn="l">
              <a:lnSpc>
                <a:spcPct val="100000"/>
              </a:lnSpc>
              <a:spcBef>
                <a:spcPts val="0"/>
              </a:spcBef>
              <a:spcAft>
                <a:spcPts val="0"/>
              </a:spcAft>
              <a:buClr>
                <a:srgbClr val="0000FF"/>
              </a:buClr>
              <a:buSzPts val="2000"/>
              <a:buFont typeface="Courier New"/>
              <a:buNone/>
            </a:pPr>
            <a:r>
              <a:rPr b="0" i="0" lang="en-US" sz="2000" u="none">
                <a:solidFill>
                  <a:srgbClr val="0000FF"/>
                </a:solidFill>
                <a:latin typeface="Courier New"/>
                <a:ea typeface="Courier New"/>
                <a:cs typeface="Courier New"/>
                <a:sym typeface="Courier New"/>
              </a:rPr>
              <a:t>for</a:t>
            </a:r>
            <a:r>
              <a:rPr b="0" i="0" lang="en-US" sz="2000" u="none">
                <a:solidFill>
                  <a:srgbClr val="000000"/>
                </a:solidFill>
                <a:latin typeface="Courier New"/>
                <a:ea typeface="Courier New"/>
                <a:cs typeface="Courier New"/>
                <a:sym typeface="Courier New"/>
              </a:rPr>
              <a:t> (</a:t>
            </a:r>
            <a:r>
              <a:rPr b="0" i="0" lang="en-US" sz="2000" u="none">
                <a:solidFill>
                  <a:schemeClr val="accent2"/>
                </a:solidFill>
                <a:latin typeface="Courier New"/>
                <a:ea typeface="Courier New"/>
                <a:cs typeface="Courier New"/>
                <a:sym typeface="Courier New"/>
              </a:rPr>
              <a:t>$i</a:t>
            </a:r>
            <a:r>
              <a:rPr b="0" i="0" lang="en-US" sz="2000" u="none">
                <a:solidFill>
                  <a:srgbClr val="000000"/>
                </a:solidFill>
                <a:latin typeface="Courier New"/>
                <a:ea typeface="Courier New"/>
                <a:cs typeface="Courier New"/>
                <a:sym typeface="Courier New"/>
              </a:rPr>
              <a:t>=0; </a:t>
            </a:r>
            <a:r>
              <a:rPr b="0" i="0" lang="en-US" sz="2000" u="none">
                <a:solidFill>
                  <a:schemeClr val="accent2"/>
                </a:solidFill>
                <a:latin typeface="Courier New"/>
                <a:ea typeface="Courier New"/>
                <a:cs typeface="Courier New"/>
                <a:sym typeface="Courier New"/>
              </a:rPr>
              <a:t>$i</a:t>
            </a:r>
            <a:r>
              <a:rPr b="0" i="0" lang="en-US" sz="2000" u="none">
                <a:solidFill>
                  <a:srgbClr val="000000"/>
                </a:solidFill>
                <a:latin typeface="Courier New"/>
                <a:ea typeface="Courier New"/>
                <a:cs typeface="Courier New"/>
                <a:sym typeface="Courier New"/>
              </a:rPr>
              <a:t> &lt; 10; </a:t>
            </a:r>
            <a:r>
              <a:rPr b="0" i="0" lang="en-US" sz="2000" u="none">
                <a:solidFill>
                  <a:schemeClr val="accent2"/>
                </a:solidFill>
                <a:latin typeface="Courier New"/>
                <a:ea typeface="Courier New"/>
                <a:cs typeface="Courier New"/>
                <a:sym typeface="Courier New"/>
              </a:rPr>
              <a:t>$i</a:t>
            </a:r>
            <a:r>
              <a:rPr b="0" i="0" lang="en-US" sz="20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r>
              <a:rPr b="0" i="0" lang="en-US" sz="2000" u="none">
                <a:solidFill>
                  <a:srgbClr val="00478E"/>
                </a:solidFill>
                <a:latin typeface="Courier New"/>
                <a:ea typeface="Courier New"/>
                <a:cs typeface="Courier New"/>
                <a:sym typeface="Courier New"/>
              </a:rPr>
              <a:t>echo</a:t>
            </a:r>
            <a:r>
              <a:rPr b="0" i="0" lang="en-US" sz="2000" u="none">
                <a:solidFill>
                  <a:srgbClr val="000000"/>
                </a:solidFill>
                <a:latin typeface="Courier New"/>
                <a:ea typeface="Courier New"/>
                <a:cs typeface="Courier New"/>
                <a:sym typeface="Courier New"/>
              </a:rPr>
              <a:t> </a:t>
            </a:r>
            <a:r>
              <a:rPr b="0" i="0" lang="en-US" sz="2000" u="none">
                <a:solidFill>
                  <a:srgbClr val="993300"/>
                </a:solidFill>
                <a:latin typeface="Courier New"/>
                <a:ea typeface="Courier New"/>
                <a:cs typeface="Courier New"/>
                <a:sym typeface="Courier New"/>
              </a:rPr>
              <a:t>“&lt;br/&gt;”</a:t>
            </a:r>
            <a:r>
              <a:rPr b="0" i="0" lang="en-US" sz="2000" u="none">
                <a:solidFill>
                  <a:srgbClr val="000000"/>
                </a:solidFill>
                <a:latin typeface="Courier New"/>
                <a:ea typeface="Courier New"/>
                <a:cs typeface="Courier New"/>
                <a:sym typeface="Courier New"/>
              </a:rPr>
              <a:t>, </a:t>
            </a:r>
            <a:r>
              <a:rPr b="0" i="0" lang="en-US" sz="2000" u="none">
                <a:solidFill>
                  <a:schemeClr val="accent2"/>
                </a:solidFill>
                <a:latin typeface="Courier New"/>
                <a:ea typeface="Courier New"/>
                <a:cs typeface="Courier New"/>
                <a:sym typeface="Courier New"/>
              </a:rPr>
              <a:t>$i</a:t>
            </a:r>
            <a:r>
              <a:rPr b="0" i="0" lang="en-US" sz="2000" u="none">
                <a:solidFill>
                  <a:srgbClr val="000000"/>
                </a:solidFill>
                <a:latin typeface="Courier New"/>
                <a:ea typeface="Courier New"/>
                <a:cs typeface="Courier New"/>
                <a:sym typeface="Courier New"/>
              </a:rPr>
              <a:t> + 1;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a:t>
            </a:r>
            <a:endParaRP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04800" y="304800"/>
            <a:ext cx="8394700" cy="722312"/>
          </a:xfrm>
          <a:prstGeom prst="rect">
            <a:avLst/>
          </a:prstGeom>
          <a:noFill/>
          <a:ln>
            <a:noFill/>
          </a:ln>
        </p:spPr>
        <p:txBody>
          <a:bodyPr anchorCtr="0" anchor="t" bIns="46800" lIns="90000" spcFirstLastPara="1" rIns="90000" wrap="square" tIns="46800">
            <a:noAutofit/>
          </a:bodyPr>
          <a:lstStyle/>
          <a:p>
            <a:pPr indent="0" lvl="0" marL="0" rtl="0" algn="l">
              <a:lnSpc>
                <a:spcPct val="85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Sentencia Foreach</a:t>
            </a:r>
            <a:endParaRPr/>
          </a:p>
        </p:txBody>
      </p:sp>
      <p:sp>
        <p:nvSpPr>
          <p:cNvPr id="219" name="Google Shape;219;p35"/>
          <p:cNvSpPr txBox="1"/>
          <p:nvPr/>
        </p:nvSpPr>
        <p:spPr>
          <a:xfrm>
            <a:off x="457200" y="2057400"/>
            <a:ext cx="8229600" cy="16764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$vec</a:t>
            </a:r>
            <a:r>
              <a:rPr b="0" i="0" lang="en-US" sz="2000" u="none">
                <a:solidFill>
                  <a:srgbClr val="000000"/>
                </a:solidFill>
                <a:latin typeface="Courier New"/>
                <a:ea typeface="Courier New"/>
                <a:cs typeface="Courier New"/>
                <a:sym typeface="Courier New"/>
              </a:rPr>
              <a:t> = </a:t>
            </a:r>
            <a:r>
              <a:rPr b="0" i="0" lang="en-US" sz="2000" u="none">
                <a:solidFill>
                  <a:srgbClr val="0000FF"/>
                </a:solidFill>
                <a:latin typeface="Courier New"/>
                <a:ea typeface="Courier New"/>
                <a:cs typeface="Courier New"/>
                <a:sym typeface="Courier New"/>
              </a:rPr>
              <a:t>array</a:t>
            </a:r>
            <a:r>
              <a:rPr b="0" i="0" lang="en-US" sz="2000" u="none">
                <a:solidFill>
                  <a:srgbClr val="000000"/>
                </a:solidFill>
                <a:latin typeface="Courier New"/>
                <a:ea typeface="Courier New"/>
                <a:cs typeface="Courier New"/>
                <a:sym typeface="Courier New"/>
              </a:rPr>
              <a:t>(1,2,3);</a:t>
            </a:r>
            <a:endParaRPr/>
          </a:p>
          <a:p>
            <a:pPr indent="0" lvl="0" marL="0" marR="0" rtl="0" algn="l">
              <a:lnSpc>
                <a:spcPct val="100000"/>
              </a:lnSpc>
              <a:spcBef>
                <a:spcPts val="0"/>
              </a:spcBef>
              <a:spcAft>
                <a:spcPts val="0"/>
              </a:spcAft>
              <a:buClr>
                <a:srgbClr val="0000FF"/>
              </a:buClr>
              <a:buSzPts val="2000"/>
              <a:buFont typeface="Courier New"/>
              <a:buNone/>
            </a:pPr>
            <a:r>
              <a:rPr b="0" i="0" lang="en-US" sz="2000" u="none">
                <a:solidFill>
                  <a:srgbClr val="0000FF"/>
                </a:solidFill>
                <a:latin typeface="Courier New"/>
                <a:ea typeface="Courier New"/>
                <a:cs typeface="Courier New"/>
                <a:sym typeface="Courier New"/>
              </a:rPr>
              <a:t>foreach</a:t>
            </a:r>
            <a:r>
              <a:rPr b="0" i="0" lang="en-US" sz="2000" u="none">
                <a:solidFill>
                  <a:srgbClr val="000000"/>
                </a:solidFill>
                <a:latin typeface="Courier New"/>
                <a:ea typeface="Courier New"/>
                <a:cs typeface="Courier New"/>
                <a:sym typeface="Courier New"/>
              </a:rPr>
              <a:t>(</a:t>
            </a:r>
            <a:r>
              <a:rPr b="0" i="0" lang="en-US" sz="2000" u="none">
                <a:solidFill>
                  <a:schemeClr val="accent2"/>
                </a:solidFill>
                <a:latin typeface="Courier New"/>
                <a:ea typeface="Courier New"/>
                <a:cs typeface="Courier New"/>
                <a:sym typeface="Courier New"/>
              </a:rPr>
              <a:t>$vec </a:t>
            </a:r>
            <a:r>
              <a:rPr b="0" i="0" lang="en-US" sz="2000" u="none">
                <a:solidFill>
                  <a:srgbClr val="0000FF"/>
                </a:solidFill>
                <a:latin typeface="Courier New"/>
                <a:ea typeface="Courier New"/>
                <a:cs typeface="Courier New"/>
                <a:sym typeface="Courier New"/>
              </a:rPr>
              <a:t>as</a:t>
            </a:r>
            <a:r>
              <a:rPr b="0" i="0" lang="en-US" sz="2000" u="none">
                <a:solidFill>
                  <a:srgbClr val="000000"/>
                </a:solidFill>
                <a:latin typeface="Courier New"/>
                <a:ea typeface="Courier New"/>
                <a:cs typeface="Courier New"/>
                <a:sym typeface="Courier New"/>
              </a:rPr>
              <a:t> </a:t>
            </a:r>
            <a:r>
              <a:rPr b="0" i="0" lang="en-US" sz="2000" u="none">
                <a:solidFill>
                  <a:schemeClr val="accent2"/>
                </a:solidFill>
                <a:latin typeface="Courier New"/>
                <a:ea typeface="Courier New"/>
                <a:cs typeface="Courier New"/>
                <a:sym typeface="Courier New"/>
              </a:rPr>
              <a:t>$valor</a:t>
            </a:r>
            <a:r>
              <a:rPr b="0" i="0" lang="en-US" sz="20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r>
              <a:rPr b="0" i="0" lang="en-US" sz="2000" u="none">
                <a:solidFill>
                  <a:srgbClr val="009900"/>
                </a:solidFill>
                <a:latin typeface="Courier New"/>
                <a:ea typeface="Courier New"/>
                <a:cs typeface="Courier New"/>
                <a:sym typeface="Courier New"/>
              </a:rPr>
              <a:t>//$valor es un elemento de la colección</a:t>
            </a:r>
            <a:r>
              <a:rPr b="0" i="0" lang="en-US" sz="2000" u="none">
                <a:solidFill>
                  <a:srgbClr val="000000"/>
                </a:solidFill>
                <a:latin typeface="Courier New"/>
                <a:ea typeface="Courier New"/>
                <a:cs typeface="Courier New"/>
                <a:sym typeface="Courier New"/>
              </a:rPr>
              <a:t>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a:t>
            </a:r>
            <a:endParaRPr/>
          </a:p>
        </p:txBody>
      </p:sp>
      <p:sp>
        <p:nvSpPr>
          <p:cNvPr id="220" name="Google Shape;220;p35"/>
          <p:cNvSpPr txBox="1"/>
          <p:nvPr/>
        </p:nvSpPr>
        <p:spPr>
          <a:xfrm>
            <a:off x="381000" y="1371600"/>
            <a:ext cx="8388350" cy="460375"/>
          </a:xfrm>
          <a:prstGeom prst="rect">
            <a:avLst/>
          </a:prstGeom>
          <a:noFill/>
          <a:ln>
            <a:noFill/>
          </a:ln>
        </p:spPr>
        <p:txBody>
          <a:bodyPr anchorCtr="0" anchor="t" bIns="46800" lIns="90000" spcFirstLastPara="1" rIns="90000" wrap="square" tIns="46800">
            <a:noAutofit/>
          </a:bodyPr>
          <a:lstStyle/>
          <a:p>
            <a:pPr indent="-341312" lvl="0" marL="341312" marR="0" rtl="0" algn="l">
              <a:lnSpc>
                <a:spcPct val="85000"/>
              </a:lnSpc>
              <a:spcBef>
                <a:spcPts val="0"/>
              </a:spcBef>
              <a:spcAft>
                <a:spcPts val="0"/>
              </a:spcAft>
              <a:buClr>
                <a:srgbClr val="FFB601"/>
              </a:buClr>
              <a:buSzPts val="400"/>
              <a:buFont typeface="Noto Sans Symbols"/>
              <a:buChar char="•"/>
            </a:pPr>
            <a:r>
              <a:rPr b="0" i="0" lang="en-US" sz="2800" u="none">
                <a:solidFill>
                  <a:srgbClr val="FFFFFF"/>
                </a:solidFill>
                <a:latin typeface="Source Sans Pro"/>
                <a:ea typeface="Source Sans Pro"/>
                <a:cs typeface="Source Sans Pro"/>
                <a:sym typeface="Source Sans Pro"/>
              </a:rPr>
              <a:t>Foreach permite recorrer arrays y objetos</a:t>
            </a:r>
            <a:r>
              <a:rPr b="0" i="0" lang="en-US" sz="2400" u="none">
                <a:solidFill>
                  <a:srgbClr val="FFFFFF"/>
                </a:solidFill>
                <a:latin typeface="Source Sans Pro"/>
                <a:ea typeface="Source Sans Pro"/>
                <a:cs typeface="Source Sans Pro"/>
                <a:sym typeface="Source Sans Pro"/>
              </a:rPr>
              <a:t>.</a:t>
            </a:r>
            <a:endParaRPr/>
          </a:p>
        </p:txBody>
      </p:sp>
      <p:sp>
        <p:nvSpPr>
          <p:cNvPr id="221" name="Google Shape;221;p35"/>
          <p:cNvSpPr txBox="1"/>
          <p:nvPr/>
        </p:nvSpPr>
        <p:spPr>
          <a:xfrm>
            <a:off x="457200" y="4343400"/>
            <a:ext cx="8229600" cy="16764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$vec </a:t>
            </a:r>
            <a:r>
              <a:rPr b="0" i="0" lang="en-US" sz="2000" u="none">
                <a:solidFill>
                  <a:srgbClr val="000000"/>
                </a:solidFill>
                <a:latin typeface="Courier New"/>
                <a:ea typeface="Courier New"/>
                <a:cs typeface="Courier New"/>
                <a:sym typeface="Courier New"/>
              </a:rPr>
              <a:t>= </a:t>
            </a:r>
            <a:r>
              <a:rPr b="0" i="0" lang="en-US" sz="2000" u="none">
                <a:solidFill>
                  <a:srgbClr val="0000FF"/>
                </a:solidFill>
                <a:latin typeface="Courier New"/>
                <a:ea typeface="Courier New"/>
                <a:cs typeface="Courier New"/>
                <a:sym typeface="Courier New"/>
              </a:rPr>
              <a:t>array</a:t>
            </a:r>
            <a:r>
              <a:rPr b="0" i="0" lang="en-US" sz="2000" u="none">
                <a:solidFill>
                  <a:srgbClr val="000000"/>
                </a:solidFill>
                <a:latin typeface="Courier New"/>
                <a:ea typeface="Courier New"/>
                <a:cs typeface="Courier New"/>
                <a:sym typeface="Courier New"/>
              </a:rPr>
              <a:t>(</a:t>
            </a:r>
            <a:r>
              <a:rPr b="0" i="0" lang="en-US" sz="2000" u="none">
                <a:solidFill>
                  <a:srgbClr val="993300"/>
                </a:solidFill>
                <a:latin typeface="Courier New"/>
                <a:ea typeface="Courier New"/>
                <a:cs typeface="Courier New"/>
                <a:sym typeface="Courier New"/>
              </a:rPr>
              <a:t>“uno”</a:t>
            </a:r>
            <a:r>
              <a:rPr b="0" i="0" lang="en-US" sz="2000" u="none">
                <a:solidFill>
                  <a:srgbClr val="000000"/>
                </a:solidFill>
                <a:latin typeface="Courier New"/>
                <a:ea typeface="Courier New"/>
                <a:cs typeface="Courier New"/>
                <a:sym typeface="Courier New"/>
              </a:rPr>
              <a:t> =&gt; 1, </a:t>
            </a:r>
            <a:r>
              <a:rPr b="0" i="0" lang="en-US" sz="2000" u="none">
                <a:solidFill>
                  <a:srgbClr val="993300"/>
                </a:solidFill>
                <a:latin typeface="Courier New"/>
                <a:ea typeface="Courier New"/>
                <a:cs typeface="Courier New"/>
                <a:sym typeface="Courier New"/>
              </a:rPr>
              <a:t>“dos”</a:t>
            </a:r>
            <a:r>
              <a:rPr b="0" i="0" lang="en-US" sz="2000" u="none">
                <a:solidFill>
                  <a:srgbClr val="000000"/>
                </a:solidFill>
                <a:latin typeface="Courier New"/>
                <a:ea typeface="Courier New"/>
                <a:cs typeface="Courier New"/>
                <a:sym typeface="Courier New"/>
              </a:rPr>
              <a:t> =&gt; 2, </a:t>
            </a:r>
            <a:r>
              <a:rPr b="0" i="0" lang="en-US" sz="2000" u="none">
                <a:solidFill>
                  <a:srgbClr val="993300"/>
                </a:solidFill>
                <a:latin typeface="Courier New"/>
                <a:ea typeface="Courier New"/>
                <a:cs typeface="Courier New"/>
                <a:sym typeface="Courier New"/>
              </a:rPr>
              <a:t>“tres”</a:t>
            </a:r>
            <a:r>
              <a:rPr b="0" i="0" lang="en-US" sz="2000" u="none">
                <a:solidFill>
                  <a:srgbClr val="000000"/>
                </a:solidFill>
                <a:latin typeface="Courier New"/>
                <a:ea typeface="Courier New"/>
                <a:cs typeface="Courier New"/>
                <a:sym typeface="Courier New"/>
              </a:rPr>
              <a:t> =&gt; 3);</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000"/>
              <a:buFont typeface="Courier New"/>
              <a:buNone/>
            </a:pPr>
            <a:r>
              <a:rPr b="0" i="0" lang="en-US" sz="2000" u="none">
                <a:solidFill>
                  <a:srgbClr val="0000FF"/>
                </a:solidFill>
                <a:latin typeface="Courier New"/>
                <a:ea typeface="Courier New"/>
                <a:cs typeface="Courier New"/>
                <a:sym typeface="Courier New"/>
              </a:rPr>
              <a:t>foreach</a:t>
            </a:r>
            <a:r>
              <a:rPr b="0" i="0" lang="en-US" sz="2000" u="none">
                <a:solidFill>
                  <a:srgbClr val="000000"/>
                </a:solidFill>
                <a:latin typeface="Courier New"/>
                <a:ea typeface="Courier New"/>
                <a:cs typeface="Courier New"/>
                <a:sym typeface="Courier New"/>
              </a:rPr>
              <a:t>(</a:t>
            </a:r>
            <a:r>
              <a:rPr b="0" i="0" lang="en-US" sz="2000" u="none">
                <a:solidFill>
                  <a:schemeClr val="accent2"/>
                </a:solidFill>
                <a:latin typeface="Courier New"/>
                <a:ea typeface="Courier New"/>
                <a:cs typeface="Courier New"/>
                <a:sym typeface="Courier New"/>
              </a:rPr>
              <a:t>$vec </a:t>
            </a:r>
            <a:r>
              <a:rPr b="0" i="0" lang="en-US" sz="2000" u="none">
                <a:solidFill>
                  <a:srgbClr val="0000FF"/>
                </a:solidFill>
                <a:latin typeface="Courier New"/>
                <a:ea typeface="Courier New"/>
                <a:cs typeface="Courier New"/>
                <a:sym typeface="Courier New"/>
              </a:rPr>
              <a:t>as</a:t>
            </a:r>
            <a:r>
              <a:rPr b="0" i="0" lang="en-US" sz="2000" u="none">
                <a:solidFill>
                  <a:srgbClr val="000000"/>
                </a:solidFill>
                <a:latin typeface="Courier New"/>
                <a:ea typeface="Courier New"/>
                <a:cs typeface="Courier New"/>
                <a:sym typeface="Courier New"/>
              </a:rPr>
              <a:t> </a:t>
            </a:r>
            <a:r>
              <a:rPr b="0" i="0" lang="en-US" sz="2000" u="none">
                <a:solidFill>
                  <a:schemeClr val="accent2"/>
                </a:solidFill>
                <a:latin typeface="Courier New"/>
                <a:ea typeface="Courier New"/>
                <a:cs typeface="Courier New"/>
                <a:sym typeface="Courier New"/>
              </a:rPr>
              <a:t>$k</a:t>
            </a:r>
            <a:r>
              <a:rPr b="0" i="0" lang="en-US" sz="2000" u="none">
                <a:solidFill>
                  <a:srgbClr val="000000"/>
                </a:solidFill>
                <a:latin typeface="Courier New"/>
                <a:ea typeface="Courier New"/>
                <a:cs typeface="Courier New"/>
                <a:sym typeface="Courier New"/>
              </a:rPr>
              <a:t> </a:t>
            </a:r>
            <a:r>
              <a:rPr b="0" i="0" lang="en-US" sz="2000" u="none">
                <a:solidFill>
                  <a:srgbClr val="0000FF"/>
                </a:solidFill>
                <a:latin typeface="Courier New"/>
                <a:ea typeface="Courier New"/>
                <a:cs typeface="Courier New"/>
                <a:sym typeface="Courier New"/>
              </a:rPr>
              <a:t>=&gt;</a:t>
            </a:r>
            <a:r>
              <a:rPr b="0" i="0" lang="en-US" sz="2000" u="none">
                <a:solidFill>
                  <a:srgbClr val="000000"/>
                </a:solidFill>
                <a:latin typeface="Courier New"/>
                <a:ea typeface="Courier New"/>
                <a:cs typeface="Courier New"/>
                <a:sym typeface="Courier New"/>
              </a:rPr>
              <a:t> </a:t>
            </a:r>
            <a:r>
              <a:rPr b="0" i="0" lang="en-US" sz="2000" u="none">
                <a:solidFill>
                  <a:schemeClr val="accent2"/>
                </a:solidFill>
                <a:latin typeface="Courier New"/>
                <a:ea typeface="Courier New"/>
                <a:cs typeface="Courier New"/>
                <a:sym typeface="Courier New"/>
              </a:rPr>
              <a:t>$valor</a:t>
            </a:r>
            <a:r>
              <a:rPr b="0" i="0" lang="en-US" sz="20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    </a:t>
            </a:r>
            <a:r>
              <a:rPr b="0" i="0" lang="en-US" sz="2000" u="none">
                <a:solidFill>
                  <a:srgbClr val="009900"/>
                </a:solidFill>
                <a:latin typeface="Courier New"/>
                <a:ea typeface="Courier New"/>
                <a:cs typeface="Courier New"/>
                <a:sym typeface="Courier New"/>
              </a:rPr>
              <a:t>//$k posee la clave y $valor el elemento</a:t>
            </a:r>
            <a:r>
              <a:rPr b="0" i="0" lang="en-US" sz="2000" u="none">
                <a:solidFill>
                  <a:srgbClr val="000000"/>
                </a:solidFill>
                <a:latin typeface="Courier New"/>
                <a:ea typeface="Courier New"/>
                <a:cs typeface="Courier New"/>
                <a:sym typeface="Courier New"/>
              </a:rPr>
              <a:t>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a:t>
            </a:r>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04800" y="304800"/>
            <a:ext cx="8394700" cy="722312"/>
          </a:xfrm>
          <a:prstGeom prst="rect">
            <a:avLst/>
          </a:prstGeom>
          <a:noFill/>
          <a:ln>
            <a:noFill/>
          </a:ln>
        </p:spPr>
        <p:txBody>
          <a:bodyPr anchorCtr="0" anchor="t" bIns="46800" lIns="90000" spcFirstLastPara="1" rIns="90000" wrap="square" tIns="46800">
            <a:noAutofit/>
          </a:bodyPr>
          <a:lstStyle/>
          <a:p>
            <a:pPr indent="0" lvl="0" marL="0" rtl="0" algn="l">
              <a:lnSpc>
                <a:spcPct val="85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Sentencia While</a:t>
            </a:r>
            <a:endParaRPr/>
          </a:p>
        </p:txBody>
      </p:sp>
      <p:sp>
        <p:nvSpPr>
          <p:cNvPr id="229" name="Google Shape;229;p36"/>
          <p:cNvSpPr txBox="1"/>
          <p:nvPr>
            <p:ph idx="1" type="body"/>
          </p:nvPr>
        </p:nvSpPr>
        <p:spPr>
          <a:xfrm>
            <a:off x="381000" y="1368425"/>
            <a:ext cx="8388350" cy="460375"/>
          </a:xfrm>
          <a:prstGeom prst="rect">
            <a:avLst/>
          </a:prstGeom>
          <a:noFill/>
          <a:ln>
            <a:noFill/>
          </a:ln>
        </p:spPr>
        <p:txBody>
          <a:bodyPr anchorCtr="0" anchor="t" bIns="46800" lIns="90000" spcFirstLastPara="1" rIns="90000" wrap="square" tIns="46800">
            <a:noAutofit/>
          </a:bodyPr>
          <a:lstStyle/>
          <a:p>
            <a:pPr indent="-341312" lvl="0" marL="341312" rtl="0" algn="l">
              <a:lnSpc>
                <a:spcPct val="85000"/>
              </a:lnSpc>
              <a:spcBef>
                <a:spcPts val="0"/>
              </a:spcBef>
              <a:spcAft>
                <a:spcPts val="0"/>
              </a:spcAft>
              <a:buClr>
                <a:srgbClr val="FFB601"/>
              </a:buClr>
              <a:buSzPts val="400"/>
              <a:buFont typeface="Noto Sans Symbols"/>
              <a:buChar char="•"/>
            </a:pPr>
            <a:r>
              <a:rPr b="0" i="0" lang="en-US" sz="2800" u="none">
                <a:solidFill>
                  <a:srgbClr val="FFFFFF"/>
                </a:solidFill>
                <a:latin typeface="Source Sans Pro"/>
                <a:ea typeface="Source Sans Pro"/>
                <a:cs typeface="Source Sans Pro"/>
                <a:sym typeface="Source Sans Pro"/>
              </a:rPr>
              <a:t>PHP:</a:t>
            </a:r>
            <a:endParaRPr/>
          </a:p>
        </p:txBody>
      </p:sp>
      <p:sp>
        <p:nvSpPr>
          <p:cNvPr id="230" name="Google Shape;230;p36"/>
          <p:cNvSpPr txBox="1"/>
          <p:nvPr/>
        </p:nvSpPr>
        <p:spPr>
          <a:xfrm>
            <a:off x="457200" y="1981200"/>
            <a:ext cx="8229600" cy="18288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$condicion</a:t>
            </a:r>
            <a:r>
              <a:rPr b="0" i="0" lang="en-US" sz="2000" u="none">
                <a:solidFill>
                  <a:srgbClr val="000000"/>
                </a:solidFill>
                <a:latin typeface="Courier New"/>
                <a:ea typeface="Courier New"/>
                <a:cs typeface="Courier New"/>
                <a:sym typeface="Courier New"/>
              </a:rPr>
              <a:t> =</a:t>
            </a:r>
            <a:r>
              <a:rPr b="0" i="0" lang="en-US" sz="2000" u="none">
                <a:solidFill>
                  <a:srgbClr val="009900"/>
                </a:solidFill>
                <a:latin typeface="Courier New"/>
                <a:ea typeface="Courier New"/>
                <a:cs typeface="Courier New"/>
                <a:sym typeface="Courier New"/>
              </a:rPr>
              <a:t> </a:t>
            </a:r>
            <a:r>
              <a:rPr b="0" i="0" lang="en-US" sz="2000" u="none">
                <a:solidFill>
                  <a:srgbClr val="0000FF"/>
                </a:solidFill>
                <a:latin typeface="Courier New"/>
                <a:ea typeface="Courier New"/>
                <a:cs typeface="Courier New"/>
                <a:sym typeface="Courier New"/>
              </a:rPr>
              <a:t>true</a:t>
            </a:r>
            <a:r>
              <a:rPr b="0" i="0" lang="en-US" sz="20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FF"/>
              </a:buClr>
              <a:buSzPts val="2000"/>
              <a:buFont typeface="Courier New"/>
              <a:buNone/>
            </a:pPr>
            <a:r>
              <a:rPr b="0" i="0" lang="en-US" sz="2000" u="none">
                <a:solidFill>
                  <a:srgbClr val="0000FF"/>
                </a:solidFill>
                <a:latin typeface="Courier New"/>
                <a:ea typeface="Courier New"/>
                <a:cs typeface="Courier New"/>
                <a:sym typeface="Courier New"/>
              </a:rPr>
              <a:t>while</a:t>
            </a:r>
            <a:r>
              <a:rPr b="0" i="0" lang="en-US" sz="2000" u="none">
                <a:solidFill>
                  <a:srgbClr val="000000"/>
                </a:solidFill>
                <a:latin typeface="Courier New"/>
                <a:ea typeface="Courier New"/>
                <a:cs typeface="Courier New"/>
                <a:sym typeface="Courier New"/>
              </a:rPr>
              <a:t>(</a:t>
            </a:r>
            <a:r>
              <a:rPr b="0" i="0" lang="en-US" sz="2000" u="none">
                <a:solidFill>
                  <a:schemeClr val="accent2"/>
                </a:solidFill>
                <a:latin typeface="Courier New"/>
                <a:ea typeface="Courier New"/>
                <a:cs typeface="Courier New"/>
                <a:sym typeface="Courier New"/>
              </a:rPr>
              <a:t>$condicion</a:t>
            </a:r>
            <a:r>
              <a:rPr b="0" i="0" lang="en-US" sz="2000" u="none">
                <a:solidFill>
                  <a:srgbClr val="000000"/>
                </a:solidFill>
                <a:latin typeface="Courier New"/>
                <a:ea typeface="Courier New"/>
                <a:cs typeface="Courier New"/>
                <a:sym typeface="Courier New"/>
              </a:rPr>
              <a:t> ==</a:t>
            </a:r>
            <a:r>
              <a:rPr b="0" i="0" lang="en-US" sz="2000" u="none">
                <a:solidFill>
                  <a:srgbClr val="0000FF"/>
                </a:solidFill>
                <a:latin typeface="Courier New"/>
                <a:ea typeface="Courier New"/>
                <a:cs typeface="Courier New"/>
                <a:sym typeface="Courier New"/>
              </a:rPr>
              <a:t> true</a:t>
            </a:r>
            <a:r>
              <a:rPr b="0" i="0" lang="en-US" sz="20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9900"/>
              </a:buClr>
              <a:buSzPts val="2000"/>
              <a:buFont typeface="Courier New"/>
              <a:buNone/>
            </a:pPr>
            <a:r>
              <a:rPr b="0" i="0" lang="en-US" sz="2000" u="none">
                <a:solidFill>
                  <a:srgbClr val="009900"/>
                </a:solidFill>
                <a:latin typeface="Courier New"/>
                <a:ea typeface="Courier New"/>
                <a:cs typeface="Courier New"/>
                <a:sym typeface="Courier New"/>
              </a:rPr>
              <a:t>		//En algún momento poner $condicion = false</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a:t>
            </a:r>
            <a:endParaRPr/>
          </a:p>
        </p:txBody>
      </p:sp>
      <p:sp>
        <p:nvSpPr>
          <p:cNvPr id="231" name="Google Shape;231;p36"/>
          <p:cNvSpPr txBox="1"/>
          <p:nvPr/>
        </p:nvSpPr>
        <p:spPr>
          <a:xfrm>
            <a:off x="457200" y="4419600"/>
            <a:ext cx="8229600" cy="18288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$condicion</a:t>
            </a:r>
            <a:r>
              <a:rPr b="0" i="0" lang="en-US" sz="2000" u="none">
                <a:solidFill>
                  <a:srgbClr val="000000"/>
                </a:solidFill>
                <a:latin typeface="Courier New"/>
                <a:ea typeface="Courier New"/>
                <a:cs typeface="Courier New"/>
                <a:sym typeface="Courier New"/>
              </a:rPr>
              <a:t> =</a:t>
            </a:r>
            <a:r>
              <a:rPr b="0" i="0" lang="en-US" sz="2000" u="none">
                <a:solidFill>
                  <a:srgbClr val="009900"/>
                </a:solidFill>
                <a:latin typeface="Courier New"/>
                <a:ea typeface="Courier New"/>
                <a:cs typeface="Courier New"/>
                <a:sym typeface="Courier New"/>
              </a:rPr>
              <a:t> </a:t>
            </a:r>
            <a:r>
              <a:rPr b="0" i="0" lang="en-US" sz="2000" u="none">
                <a:solidFill>
                  <a:srgbClr val="0000FF"/>
                </a:solidFill>
                <a:latin typeface="Courier New"/>
                <a:ea typeface="Courier New"/>
                <a:cs typeface="Courier New"/>
                <a:sym typeface="Courier New"/>
              </a:rPr>
              <a:t>true</a:t>
            </a:r>
            <a:r>
              <a:rPr b="0" i="0" lang="en-US" sz="20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FF"/>
              </a:buClr>
              <a:buSzPts val="2000"/>
              <a:buFont typeface="Courier New"/>
              <a:buNone/>
            </a:pPr>
            <a:r>
              <a:rPr b="0" i="0" lang="en-US" sz="2000" u="none">
                <a:solidFill>
                  <a:srgbClr val="0000FF"/>
                </a:solidFill>
                <a:latin typeface="Courier New"/>
                <a:ea typeface="Courier New"/>
                <a:cs typeface="Courier New"/>
                <a:sym typeface="Courier New"/>
              </a:rPr>
              <a:t>do</a:t>
            </a:r>
            <a:r>
              <a:rPr b="0" i="0" lang="en-US" sz="20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9900"/>
              </a:buClr>
              <a:buSzPts val="2000"/>
              <a:buFont typeface="Courier New"/>
              <a:buNone/>
            </a:pPr>
            <a:r>
              <a:rPr b="0" i="0" lang="en-US" sz="2000" u="none">
                <a:solidFill>
                  <a:srgbClr val="009900"/>
                </a:solidFill>
                <a:latin typeface="Courier New"/>
                <a:ea typeface="Courier New"/>
                <a:cs typeface="Courier New"/>
                <a:sym typeface="Courier New"/>
              </a:rPr>
              <a:t>		//En algún momento poner $condicion = false</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urier New"/>
              <a:buNone/>
            </a:pPr>
            <a:r>
              <a:rPr b="0" i="0" lang="en-US" sz="2000" u="none">
                <a:solidFill>
                  <a:srgbClr val="000000"/>
                </a:solidFill>
                <a:latin typeface="Courier New"/>
                <a:ea typeface="Courier New"/>
                <a:cs typeface="Courier New"/>
                <a:sym typeface="Courier New"/>
              </a:rPr>
              <a:t>}</a:t>
            </a:r>
            <a:r>
              <a:rPr b="0" i="0" lang="en-US" sz="2000" u="none">
                <a:solidFill>
                  <a:srgbClr val="0000FF"/>
                </a:solidFill>
                <a:latin typeface="Courier New"/>
                <a:ea typeface="Courier New"/>
                <a:cs typeface="Courier New"/>
                <a:sym typeface="Courier New"/>
              </a:rPr>
              <a:t>while</a:t>
            </a:r>
            <a:r>
              <a:rPr b="0" i="0" lang="en-US" sz="2000" u="none">
                <a:solidFill>
                  <a:srgbClr val="000000"/>
                </a:solidFill>
                <a:latin typeface="Courier New"/>
                <a:ea typeface="Courier New"/>
                <a:cs typeface="Courier New"/>
                <a:sym typeface="Courier New"/>
              </a:rPr>
              <a:t>(</a:t>
            </a:r>
            <a:r>
              <a:rPr b="0" i="0" lang="en-US" sz="2000" u="none">
                <a:solidFill>
                  <a:schemeClr val="accent2"/>
                </a:solidFill>
                <a:latin typeface="Courier New"/>
                <a:ea typeface="Courier New"/>
                <a:cs typeface="Courier New"/>
                <a:sym typeface="Courier New"/>
              </a:rPr>
              <a:t>$condicion</a:t>
            </a:r>
            <a:r>
              <a:rPr b="0" i="0" lang="en-US" sz="2000" u="none">
                <a:solidFill>
                  <a:srgbClr val="000000"/>
                </a:solidFill>
                <a:latin typeface="Courier New"/>
                <a:ea typeface="Courier New"/>
                <a:cs typeface="Courier New"/>
                <a:sym typeface="Courier New"/>
              </a:rPr>
              <a:t> ==</a:t>
            </a:r>
            <a:r>
              <a:rPr b="0" i="0" lang="en-US" sz="2000" u="none">
                <a:solidFill>
                  <a:srgbClr val="0000FF"/>
                </a:solidFill>
                <a:latin typeface="Courier New"/>
                <a:ea typeface="Courier New"/>
                <a:cs typeface="Courier New"/>
                <a:sym typeface="Courier New"/>
              </a:rPr>
              <a:t> true</a:t>
            </a:r>
            <a:r>
              <a:rPr b="0" i="0" lang="en-US" sz="2000" u="none">
                <a:solidFill>
                  <a:srgbClr val="000000"/>
                </a:solidFill>
                <a:latin typeface="Courier New"/>
                <a:ea typeface="Courier New"/>
                <a:cs typeface="Courier New"/>
                <a:sym typeface="Courier New"/>
              </a:rPr>
              <a:t>);</a:t>
            </a:r>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81000" y="309562"/>
            <a:ext cx="8393112" cy="75723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Temas a Tratar</a:t>
            </a:r>
            <a:endParaRPr/>
          </a:p>
        </p:txBody>
      </p:sp>
      <p:sp>
        <p:nvSpPr>
          <p:cNvPr id="238" name="Google Shape;238;p37"/>
          <p:cNvSpPr txBox="1"/>
          <p:nvPr>
            <p:ph idx="1" type="body"/>
          </p:nvPr>
        </p:nvSpPr>
        <p:spPr>
          <a:xfrm>
            <a:off x="228600" y="1371600"/>
            <a:ext cx="8458200" cy="3068637"/>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Clr>
                <a:srgbClr val="FFCC29"/>
              </a:buClr>
              <a:buSzPts val="300"/>
              <a:buFont typeface="Noto Sans Symbols"/>
              <a:buChar char="•"/>
            </a:pPr>
            <a:r>
              <a:rPr b="0" i="0" lang="en-US" sz="3600" u="none">
                <a:solidFill>
                  <a:srgbClr val="FFFFFF"/>
                </a:solidFill>
                <a:latin typeface="Source Sans Pro"/>
                <a:ea typeface="Source Sans Pro"/>
                <a:cs typeface="Source Sans Pro"/>
                <a:sym typeface="Source Sans Pro"/>
              </a:rPr>
              <a:t>Introducción a PHP</a:t>
            </a:r>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Temas Generales</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Definición e inicialización de variables</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Operadores</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Estructuras de Control</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CEB98"/>
                </a:solidFill>
                <a:latin typeface="Source Sans Pro"/>
                <a:ea typeface="Source Sans Pro"/>
                <a:cs typeface="Source Sans Pro"/>
                <a:sym typeface="Source Sans Pro"/>
              </a:rPr>
              <a:t>Arrays</a:t>
            </a:r>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Arrays </a:t>
            </a:r>
            <a:r>
              <a:rPr b="0" i="0" lang="en-US" sz="2800" u="none">
                <a:solidFill>
                  <a:srgbClr val="FFCC29"/>
                </a:solidFill>
                <a:latin typeface="Source Sans Pro"/>
                <a:ea typeface="Source Sans Pro"/>
                <a:cs typeface="Source Sans Pro"/>
                <a:sym typeface="Source Sans Pro"/>
              </a:rPr>
              <a:t>(1/4)</a:t>
            </a:r>
            <a:endParaRPr/>
          </a:p>
        </p:txBody>
      </p:sp>
      <p:sp>
        <p:nvSpPr>
          <p:cNvPr id="245" name="Google Shape;245;p38"/>
          <p:cNvSpPr txBox="1"/>
          <p:nvPr>
            <p:ph idx="1" type="body"/>
          </p:nvPr>
        </p:nvSpPr>
        <p:spPr>
          <a:xfrm>
            <a:off x="381000" y="1416050"/>
            <a:ext cx="8388350" cy="4138612"/>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Un array en PHP es realmente un mapa ordenado. Un mapa es un tipo de datos que asocia </a:t>
            </a:r>
            <a:r>
              <a:rPr b="0" i="1" lang="en-US" sz="2800" u="none">
                <a:solidFill>
                  <a:srgbClr val="FFFFFF"/>
                </a:solidFill>
                <a:latin typeface="Source Sans Pro"/>
                <a:ea typeface="Source Sans Pro"/>
                <a:cs typeface="Source Sans Pro"/>
                <a:sym typeface="Source Sans Pro"/>
              </a:rPr>
              <a:t>valores</a:t>
            </a:r>
            <a:r>
              <a:rPr b="0" i="0" lang="en-US" sz="2800" u="none">
                <a:solidFill>
                  <a:srgbClr val="FFFFFF"/>
                </a:solidFill>
                <a:latin typeface="Source Sans Pro"/>
                <a:ea typeface="Source Sans Pro"/>
                <a:cs typeface="Source Sans Pro"/>
                <a:sym typeface="Source Sans Pro"/>
              </a:rPr>
              <a:t> con </a:t>
            </a:r>
            <a:r>
              <a:rPr b="0" i="1" lang="en-US" sz="2800" u="none">
                <a:solidFill>
                  <a:srgbClr val="FFFFFF"/>
                </a:solidFill>
                <a:latin typeface="Source Sans Pro"/>
                <a:ea typeface="Source Sans Pro"/>
                <a:cs typeface="Source Sans Pro"/>
                <a:sym typeface="Source Sans Pro"/>
              </a:rPr>
              <a:t>claves</a:t>
            </a:r>
            <a:r>
              <a:rPr b="0" i="0" lang="en-US" sz="2800" u="none">
                <a:solidFill>
                  <a:srgbClr val="FFFFFF"/>
                </a:solidFill>
                <a:latin typeface="Source Sans Pro"/>
                <a:ea typeface="Source Sans Pro"/>
                <a:cs typeface="Source Sans Pro"/>
                <a:sym typeface="Source Sans Pro"/>
              </a:rPr>
              <a:t>. </a:t>
            </a:r>
            <a:endParaRPr b="0" i="0" sz="3200" u="none">
              <a:solidFill>
                <a:srgbClr val="FFFFFF"/>
              </a:solidFill>
              <a:latin typeface="Libre Franklin Medium"/>
              <a:ea typeface="Libre Franklin Medium"/>
              <a:cs typeface="Libre Franklin Medium"/>
              <a:sym typeface="Libre Franklin Medium"/>
            </a:endParaRPr>
          </a:p>
          <a:p>
            <a:pPr indent="-558800" lvl="0" marL="558800" rtl="0" algn="l">
              <a:lnSpc>
                <a:spcPct val="90000"/>
              </a:lnSpc>
              <a:spcBef>
                <a:spcPts val="700"/>
              </a:spcBef>
              <a:spcAft>
                <a:spcPts val="0"/>
              </a:spcAft>
              <a:buSzPts val="1350"/>
              <a:buNone/>
            </a:pPr>
            <a:r>
              <a:t/>
            </a:r>
            <a:endParaRPr b="0" i="0" sz="2800" u="none">
              <a:solidFill>
                <a:srgbClr val="FFFFFF"/>
              </a:solidFill>
              <a:latin typeface="Source Sans Pro"/>
              <a:ea typeface="Source Sans Pro"/>
              <a:cs typeface="Source Sans Pro"/>
              <a:sym typeface="Source Sans Pro"/>
            </a:endParaRPr>
          </a:p>
          <a:p>
            <a:pPr indent="-558800" lvl="0" marL="5588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PHP tiene tres tipos de arrays</a:t>
            </a:r>
            <a:endParaRPr b="0" i="0" sz="32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FFFFF"/>
                </a:solidFill>
                <a:latin typeface="Source Sans Pro"/>
                <a:ea typeface="Source Sans Pro"/>
                <a:cs typeface="Source Sans Pro"/>
                <a:sym typeface="Source Sans Pro"/>
              </a:rPr>
              <a:t>Arrays indexados. Índices numéricos.</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FFFFF"/>
                </a:solidFill>
                <a:latin typeface="Source Sans Pro"/>
                <a:ea typeface="Source Sans Pro"/>
                <a:cs typeface="Source Sans Pro"/>
                <a:sym typeface="Source Sans Pro"/>
              </a:rPr>
              <a:t>Arrays asociativos. Índices nombrados.</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FFFFF"/>
                </a:solidFill>
                <a:latin typeface="Source Sans Pro"/>
                <a:ea typeface="Source Sans Pro"/>
                <a:cs typeface="Source Sans Pro"/>
                <a:sym typeface="Source Sans Pro"/>
              </a:rPr>
              <a:t>Arrays multidimensionales. Arrays que contienen otros arrays.</a:t>
            </a:r>
            <a:endParaRPr b="0" i="0" sz="2800" u="none">
              <a:solidFill>
                <a:srgbClr val="FFFFFF"/>
              </a:solidFill>
              <a:latin typeface="Libre Franklin Medium"/>
              <a:ea typeface="Libre Franklin Medium"/>
              <a:cs typeface="Libre Franklin Medium"/>
              <a:sym typeface="Libre Franklin Medium"/>
            </a:endParaRPr>
          </a:p>
          <a:p>
            <a:pPr indent="-228600" lvl="0" marL="457200" rtl="0" algn="l">
              <a:lnSpc>
                <a:spcPct val="90000"/>
              </a:lnSpc>
              <a:spcBef>
                <a:spcPts val="450"/>
              </a:spcBef>
              <a:spcAft>
                <a:spcPts val="0"/>
              </a:spcAft>
              <a:buSzPts val="1350"/>
              <a:buNone/>
            </a:pPr>
            <a:r>
              <a:t/>
            </a:r>
            <a:endParaRPr b="0" i="0" sz="2800" u="none">
              <a:solidFill>
                <a:srgbClr val="FFFFFF"/>
              </a:solidFill>
              <a:latin typeface="Libre Franklin Medium"/>
              <a:ea typeface="Libre Franklin Medium"/>
              <a:cs typeface="Libre Franklin Medium"/>
              <a:sym typeface="Libre Franklin Medium"/>
            </a:endParaRP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81000" y="268287"/>
            <a:ext cx="8394700" cy="722312"/>
          </a:xfrm>
          <a:prstGeom prst="rect">
            <a:avLst/>
          </a:prstGeom>
          <a:noFill/>
          <a:ln>
            <a:noFill/>
          </a:ln>
        </p:spPr>
        <p:txBody>
          <a:bodyPr anchorCtr="0" anchor="t" bIns="46800" lIns="90000" spcFirstLastPara="1" rIns="90000" wrap="square" tIns="46800">
            <a:noAutofit/>
          </a:bodyPr>
          <a:lstStyle/>
          <a:p>
            <a:pPr indent="0" lvl="0" marL="0" rtl="0" algn="l">
              <a:lnSpc>
                <a:spcPct val="85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Arrays </a:t>
            </a:r>
            <a:r>
              <a:rPr b="0" i="0" lang="en-US" sz="2800" u="none">
                <a:solidFill>
                  <a:srgbClr val="FFCC29"/>
                </a:solidFill>
                <a:latin typeface="Source Sans Pro"/>
                <a:ea typeface="Source Sans Pro"/>
                <a:cs typeface="Source Sans Pro"/>
                <a:sym typeface="Source Sans Pro"/>
              </a:rPr>
              <a:t>(2/4)</a:t>
            </a:r>
            <a:endParaRPr/>
          </a:p>
        </p:txBody>
      </p:sp>
      <p:sp>
        <p:nvSpPr>
          <p:cNvPr id="253" name="Google Shape;253;p39"/>
          <p:cNvSpPr txBox="1"/>
          <p:nvPr>
            <p:ph idx="1" type="body"/>
          </p:nvPr>
        </p:nvSpPr>
        <p:spPr>
          <a:xfrm>
            <a:off x="381000" y="1219200"/>
            <a:ext cx="8763000" cy="827087"/>
          </a:xfrm>
          <a:prstGeom prst="rect">
            <a:avLst/>
          </a:prstGeom>
          <a:noFill/>
          <a:ln>
            <a:noFill/>
          </a:ln>
        </p:spPr>
        <p:txBody>
          <a:bodyPr anchorCtr="0" anchor="t" bIns="46800" lIns="90000" spcFirstLastPara="1" rIns="90000" wrap="square" tIns="46800">
            <a:noAutofit/>
          </a:bodyPr>
          <a:lstStyle/>
          <a:p>
            <a:pPr indent="-341312" lvl="0" marL="341312" rtl="0" algn="l">
              <a:lnSpc>
                <a:spcPct val="85000"/>
              </a:lnSpc>
              <a:spcBef>
                <a:spcPts val="0"/>
              </a:spcBef>
              <a:spcAft>
                <a:spcPts val="0"/>
              </a:spcAft>
              <a:buClr>
                <a:srgbClr val="FFB601"/>
              </a:buClr>
              <a:buSzPts val="400"/>
              <a:buFont typeface="Noto Sans Symbols"/>
              <a:buChar char="•"/>
            </a:pPr>
            <a:r>
              <a:rPr b="0" i="0" lang="en-US" sz="2800" u="none">
                <a:solidFill>
                  <a:srgbClr val="FFFFFF"/>
                </a:solidFill>
                <a:latin typeface="Source Sans Pro"/>
                <a:ea typeface="Source Sans Pro"/>
                <a:cs typeface="Source Sans Pro"/>
                <a:sym typeface="Source Sans Pro"/>
              </a:rPr>
              <a:t>En PHP los arrays pueden ser creados con el constructor del lenguaje array(). </a:t>
            </a:r>
            <a:endParaRPr/>
          </a:p>
        </p:txBody>
      </p:sp>
      <p:sp>
        <p:nvSpPr>
          <p:cNvPr id="254" name="Google Shape;254;p39"/>
          <p:cNvSpPr txBox="1"/>
          <p:nvPr/>
        </p:nvSpPr>
        <p:spPr>
          <a:xfrm>
            <a:off x="381000" y="4038600"/>
            <a:ext cx="8763000" cy="460375"/>
          </a:xfrm>
          <a:prstGeom prst="rect">
            <a:avLst/>
          </a:prstGeom>
          <a:noFill/>
          <a:ln>
            <a:noFill/>
          </a:ln>
        </p:spPr>
        <p:txBody>
          <a:bodyPr anchorCtr="0" anchor="t" bIns="46800" lIns="90000" spcFirstLastPara="1" rIns="90000" wrap="square" tIns="46800">
            <a:noAutofit/>
          </a:bodyPr>
          <a:lstStyle/>
          <a:p>
            <a:pPr indent="-341312" lvl="0" marL="341312" marR="0" rtl="0" algn="l">
              <a:lnSpc>
                <a:spcPct val="85000"/>
              </a:lnSpc>
              <a:spcBef>
                <a:spcPts val="0"/>
              </a:spcBef>
              <a:spcAft>
                <a:spcPts val="0"/>
              </a:spcAft>
              <a:buClr>
                <a:srgbClr val="FFB601"/>
              </a:buClr>
              <a:buSzPts val="400"/>
              <a:buFont typeface="Noto Sans Symbols"/>
              <a:buChar char="•"/>
            </a:pPr>
            <a:r>
              <a:rPr b="0" i="0" lang="en-US" sz="2800" u="none">
                <a:solidFill>
                  <a:srgbClr val="FFFFFF"/>
                </a:solidFill>
                <a:latin typeface="Source Sans Pro"/>
                <a:ea typeface="Source Sans Pro"/>
                <a:cs typeface="Source Sans Pro"/>
                <a:sym typeface="Source Sans Pro"/>
              </a:rPr>
              <a:t>O simplemente </a:t>
            </a:r>
            <a:endParaRPr/>
          </a:p>
        </p:txBody>
      </p:sp>
      <p:sp>
        <p:nvSpPr>
          <p:cNvPr id="255" name="Google Shape;255;p39"/>
          <p:cNvSpPr txBox="1"/>
          <p:nvPr/>
        </p:nvSpPr>
        <p:spPr>
          <a:xfrm>
            <a:off x="533400" y="2057400"/>
            <a:ext cx="8229600" cy="18288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$vec</a:t>
            </a:r>
            <a:r>
              <a:rPr b="0" i="0" lang="en-US" sz="2000" u="none">
                <a:solidFill>
                  <a:srgbClr val="000000"/>
                </a:solidFill>
                <a:latin typeface="Courier New"/>
                <a:ea typeface="Courier New"/>
                <a:cs typeface="Courier New"/>
                <a:sym typeface="Courier New"/>
              </a:rPr>
              <a:t> = </a:t>
            </a:r>
            <a:r>
              <a:rPr b="0" i="0" lang="en-US" sz="2000" u="none">
                <a:solidFill>
                  <a:srgbClr val="0000FF"/>
                </a:solidFill>
                <a:latin typeface="Courier New"/>
                <a:ea typeface="Courier New"/>
                <a:cs typeface="Courier New"/>
                <a:sym typeface="Courier New"/>
              </a:rPr>
              <a:t>array</a:t>
            </a:r>
            <a:r>
              <a:rPr b="0" i="0" lang="en-US" sz="2000" u="none">
                <a:solidFill>
                  <a:srgbClr val="000000"/>
                </a:solidFill>
                <a:latin typeface="Courier New"/>
                <a:ea typeface="Courier New"/>
                <a:cs typeface="Courier New"/>
                <a:sym typeface="Courier New"/>
              </a:rPr>
              <a:t>(1,2,3);</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000"/>
              <a:buFont typeface="Courier New"/>
              <a:buNone/>
            </a:pPr>
            <a:r>
              <a:rPr b="0" i="0" lang="en-US" sz="2000" u="none">
                <a:solidFill>
                  <a:srgbClr val="0000FF"/>
                </a:solidFill>
                <a:latin typeface="Courier New"/>
                <a:ea typeface="Courier New"/>
                <a:cs typeface="Courier New"/>
                <a:sym typeface="Courier New"/>
              </a:rPr>
              <a:t>var_dump</a:t>
            </a:r>
            <a:r>
              <a:rPr b="0" i="0" lang="en-US" sz="2000" u="none">
                <a:solidFill>
                  <a:srgbClr val="000000"/>
                </a:solidFill>
                <a:latin typeface="Courier New"/>
                <a:ea typeface="Courier New"/>
                <a:cs typeface="Courier New"/>
                <a:sym typeface="Courier New"/>
              </a:rPr>
              <a:t>(</a:t>
            </a:r>
            <a:r>
              <a:rPr b="0" i="0" lang="en-US" sz="2000" u="none">
                <a:solidFill>
                  <a:schemeClr val="accent2"/>
                </a:solidFill>
                <a:latin typeface="Courier New"/>
                <a:ea typeface="Courier New"/>
                <a:cs typeface="Courier New"/>
                <a:sym typeface="Courier New"/>
              </a:rPr>
              <a:t>$vec</a:t>
            </a:r>
            <a:r>
              <a:rPr b="0" i="0" lang="en-US" sz="20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B050"/>
              </a:buClr>
              <a:buSzPts val="2000"/>
              <a:buFont typeface="Courier New"/>
              <a:buNone/>
            </a:pPr>
            <a:r>
              <a:rPr b="0" i="0" lang="en-US" sz="2000" u="none">
                <a:solidFill>
                  <a:srgbClr val="00B05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B050"/>
              </a:buClr>
              <a:buSzPts val="2000"/>
              <a:buFont typeface="Courier New"/>
              <a:buNone/>
            </a:pPr>
            <a:r>
              <a:rPr b="0" i="0" lang="en-US" sz="2000" u="none">
                <a:solidFill>
                  <a:srgbClr val="00B050"/>
                </a:solidFill>
                <a:latin typeface="Courier New"/>
                <a:ea typeface="Courier New"/>
                <a:cs typeface="Courier New"/>
                <a:sym typeface="Courier New"/>
              </a:rPr>
              <a:t>Salida: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B050"/>
              </a:buClr>
              <a:buSzPts val="2000"/>
              <a:buFont typeface="Courier New"/>
              <a:buNone/>
            </a:pPr>
            <a:r>
              <a:rPr b="0" i="0" lang="en-US" sz="2000" u="none">
                <a:solidFill>
                  <a:srgbClr val="00B050"/>
                </a:solidFill>
                <a:latin typeface="Courier New"/>
                <a:ea typeface="Courier New"/>
                <a:cs typeface="Courier New"/>
                <a:sym typeface="Courier New"/>
              </a:rPr>
              <a:t>		array(3){[0]=&gt;int(1) [1]=&gt;int(2) [2]=&gt;int(3)}</a:t>
            </a:r>
            <a:endParaRPr/>
          </a:p>
          <a:p>
            <a:pPr indent="0" lvl="0" marL="0" marR="0" rtl="0" algn="l">
              <a:lnSpc>
                <a:spcPct val="100000"/>
              </a:lnSpc>
              <a:spcBef>
                <a:spcPts val="0"/>
              </a:spcBef>
              <a:spcAft>
                <a:spcPts val="0"/>
              </a:spcAft>
              <a:buClr>
                <a:srgbClr val="00B050"/>
              </a:buClr>
              <a:buSzPts val="2000"/>
              <a:buFont typeface="Courier New"/>
              <a:buNone/>
            </a:pPr>
            <a:r>
              <a:rPr b="0" i="0" lang="en-US" sz="2000" u="none">
                <a:solidFill>
                  <a:srgbClr val="00B050"/>
                </a:solidFill>
                <a:latin typeface="Courier New"/>
                <a:ea typeface="Courier New"/>
                <a:cs typeface="Courier New"/>
                <a:sym typeface="Courier New"/>
              </a:rPr>
              <a:t>*/</a:t>
            </a:r>
            <a:endParaRPr/>
          </a:p>
        </p:txBody>
      </p:sp>
      <p:sp>
        <p:nvSpPr>
          <p:cNvPr id="256" name="Google Shape;256;p39"/>
          <p:cNvSpPr txBox="1"/>
          <p:nvPr/>
        </p:nvSpPr>
        <p:spPr>
          <a:xfrm>
            <a:off x="533400" y="4724400"/>
            <a:ext cx="8229600" cy="18288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$vec</a:t>
            </a:r>
            <a:r>
              <a:rPr b="0" i="0" lang="en-US" sz="2000" u="none">
                <a:solidFill>
                  <a:srgbClr val="000000"/>
                </a:solidFill>
                <a:latin typeface="Courier New"/>
                <a:ea typeface="Courier New"/>
                <a:cs typeface="Courier New"/>
                <a:sym typeface="Courier New"/>
              </a:rPr>
              <a:t>[0] = 1; </a:t>
            </a:r>
            <a:r>
              <a:rPr b="0" i="0" lang="en-US" sz="2000" u="none">
                <a:solidFill>
                  <a:schemeClr val="accent2"/>
                </a:solidFill>
                <a:latin typeface="Courier New"/>
                <a:ea typeface="Courier New"/>
                <a:cs typeface="Courier New"/>
                <a:sym typeface="Courier New"/>
              </a:rPr>
              <a:t>$vec</a:t>
            </a:r>
            <a:r>
              <a:rPr b="0" i="0" lang="en-US" sz="2000" u="none">
                <a:solidFill>
                  <a:srgbClr val="000000"/>
                </a:solidFill>
                <a:latin typeface="Courier New"/>
                <a:ea typeface="Courier New"/>
                <a:cs typeface="Courier New"/>
                <a:sym typeface="Courier New"/>
              </a:rPr>
              <a:t>[1] = 2; </a:t>
            </a:r>
            <a:r>
              <a:rPr b="0" i="0" lang="en-US" sz="2000" u="none">
                <a:solidFill>
                  <a:schemeClr val="accent2"/>
                </a:solidFill>
                <a:latin typeface="Courier New"/>
                <a:ea typeface="Courier New"/>
                <a:cs typeface="Courier New"/>
                <a:sym typeface="Courier New"/>
              </a:rPr>
              <a:t>$vec</a:t>
            </a:r>
            <a:r>
              <a:rPr b="0" i="0" lang="en-US" sz="2000" u="none">
                <a:solidFill>
                  <a:srgbClr val="000000"/>
                </a:solidFill>
                <a:latin typeface="Courier New"/>
                <a:ea typeface="Courier New"/>
                <a:cs typeface="Courier New"/>
                <a:sym typeface="Courier New"/>
              </a:rPr>
              <a:t>[2] = 3;</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000"/>
              <a:buFont typeface="Courier New"/>
              <a:buNone/>
            </a:pPr>
            <a:r>
              <a:rPr b="0" i="0" lang="en-US" sz="2000" u="none">
                <a:solidFill>
                  <a:srgbClr val="0000FF"/>
                </a:solidFill>
                <a:latin typeface="Courier New"/>
                <a:ea typeface="Courier New"/>
                <a:cs typeface="Courier New"/>
                <a:sym typeface="Courier New"/>
              </a:rPr>
              <a:t>var_dump</a:t>
            </a:r>
            <a:r>
              <a:rPr b="0" i="0" lang="en-US" sz="2000" u="none">
                <a:solidFill>
                  <a:srgbClr val="000000"/>
                </a:solidFill>
                <a:latin typeface="Courier New"/>
                <a:ea typeface="Courier New"/>
                <a:cs typeface="Courier New"/>
                <a:sym typeface="Courier New"/>
              </a:rPr>
              <a:t>(</a:t>
            </a:r>
            <a:r>
              <a:rPr b="0" i="0" lang="en-US" sz="2000" u="none">
                <a:solidFill>
                  <a:schemeClr val="accent2"/>
                </a:solidFill>
                <a:latin typeface="Courier New"/>
                <a:ea typeface="Courier New"/>
                <a:cs typeface="Courier New"/>
                <a:sym typeface="Courier New"/>
              </a:rPr>
              <a:t>$vec</a:t>
            </a:r>
            <a:r>
              <a:rPr b="0" i="0" lang="en-US" sz="20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B050"/>
              </a:buClr>
              <a:buSzPts val="2000"/>
              <a:buFont typeface="Courier New"/>
              <a:buNone/>
            </a:pPr>
            <a:r>
              <a:rPr b="0" i="0" lang="en-US" sz="2000" u="none">
                <a:solidFill>
                  <a:srgbClr val="00B05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B050"/>
              </a:buClr>
              <a:buSzPts val="2000"/>
              <a:buFont typeface="Courier New"/>
              <a:buNone/>
            </a:pPr>
            <a:r>
              <a:rPr b="0" i="0" lang="en-US" sz="2000" u="none">
                <a:solidFill>
                  <a:srgbClr val="00B050"/>
                </a:solidFill>
                <a:latin typeface="Courier New"/>
                <a:ea typeface="Courier New"/>
                <a:cs typeface="Courier New"/>
                <a:sym typeface="Courier New"/>
              </a:rPr>
              <a:t>Salida: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B050"/>
              </a:buClr>
              <a:buSzPts val="2000"/>
              <a:buFont typeface="Courier New"/>
              <a:buNone/>
            </a:pPr>
            <a:r>
              <a:rPr b="0" i="0" lang="en-US" sz="2000" u="none">
                <a:solidFill>
                  <a:srgbClr val="00B050"/>
                </a:solidFill>
                <a:latin typeface="Courier New"/>
                <a:ea typeface="Courier New"/>
                <a:cs typeface="Courier New"/>
                <a:sym typeface="Courier New"/>
              </a:rPr>
              <a:t>		array(3){[0]=&gt;int(1) [1]=&gt;int(2) [2]=&gt;int(3)}</a:t>
            </a:r>
            <a:endParaRPr/>
          </a:p>
          <a:p>
            <a:pPr indent="0" lvl="0" marL="0" marR="0" rtl="0" algn="l">
              <a:lnSpc>
                <a:spcPct val="100000"/>
              </a:lnSpc>
              <a:spcBef>
                <a:spcPts val="0"/>
              </a:spcBef>
              <a:spcAft>
                <a:spcPts val="0"/>
              </a:spcAft>
              <a:buClr>
                <a:srgbClr val="00B050"/>
              </a:buClr>
              <a:buSzPts val="2000"/>
              <a:buFont typeface="Courier New"/>
              <a:buNone/>
            </a:pPr>
            <a:r>
              <a:rPr b="0" i="0" lang="en-US" sz="2000" u="none">
                <a:solidFill>
                  <a:srgbClr val="00B050"/>
                </a:solidFill>
                <a:latin typeface="Courier New"/>
                <a:ea typeface="Courier New"/>
                <a:cs typeface="Courier New"/>
                <a:sym typeface="Courier New"/>
              </a:rPr>
              <a:t>*/</a:t>
            </a:r>
            <a:endParaRP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81000" y="268287"/>
            <a:ext cx="8394700" cy="722312"/>
          </a:xfrm>
          <a:prstGeom prst="rect">
            <a:avLst/>
          </a:prstGeom>
          <a:noFill/>
          <a:ln>
            <a:noFill/>
          </a:ln>
        </p:spPr>
        <p:txBody>
          <a:bodyPr anchorCtr="0" anchor="t" bIns="46800" lIns="90000" spcFirstLastPara="1" rIns="90000" wrap="square" tIns="46800">
            <a:noAutofit/>
          </a:bodyPr>
          <a:lstStyle/>
          <a:p>
            <a:pPr indent="0" lvl="0" marL="0" rtl="0" algn="l">
              <a:lnSpc>
                <a:spcPct val="85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Arrays </a:t>
            </a:r>
            <a:r>
              <a:rPr b="0" i="0" lang="en-US" sz="2800" u="none">
                <a:solidFill>
                  <a:srgbClr val="FFCC29"/>
                </a:solidFill>
                <a:latin typeface="Source Sans Pro"/>
                <a:ea typeface="Source Sans Pro"/>
                <a:cs typeface="Source Sans Pro"/>
                <a:sym typeface="Source Sans Pro"/>
              </a:rPr>
              <a:t>(3/4)</a:t>
            </a:r>
            <a:endParaRPr/>
          </a:p>
        </p:txBody>
      </p:sp>
      <p:sp>
        <p:nvSpPr>
          <p:cNvPr id="264" name="Google Shape;264;p40"/>
          <p:cNvSpPr txBox="1"/>
          <p:nvPr>
            <p:ph idx="1" type="body"/>
          </p:nvPr>
        </p:nvSpPr>
        <p:spPr>
          <a:xfrm>
            <a:off x="381000" y="1219200"/>
            <a:ext cx="8763000" cy="460375"/>
          </a:xfrm>
          <a:prstGeom prst="rect">
            <a:avLst/>
          </a:prstGeom>
          <a:noFill/>
          <a:ln>
            <a:noFill/>
          </a:ln>
        </p:spPr>
        <p:txBody>
          <a:bodyPr anchorCtr="0" anchor="t" bIns="46800" lIns="90000" spcFirstLastPara="1" rIns="90000" wrap="square" tIns="46800">
            <a:noAutofit/>
          </a:bodyPr>
          <a:lstStyle/>
          <a:p>
            <a:pPr indent="-341312" lvl="0" marL="341312" rtl="0" algn="l">
              <a:lnSpc>
                <a:spcPct val="85000"/>
              </a:lnSpc>
              <a:spcBef>
                <a:spcPts val="0"/>
              </a:spcBef>
              <a:spcAft>
                <a:spcPts val="0"/>
              </a:spcAft>
              <a:buClr>
                <a:srgbClr val="FFB601"/>
              </a:buClr>
              <a:buSzPts val="400"/>
              <a:buFont typeface="Noto Sans Symbols"/>
              <a:buChar char="•"/>
            </a:pPr>
            <a:r>
              <a:rPr b="0" i="0" lang="en-US" sz="2800" u="none">
                <a:solidFill>
                  <a:srgbClr val="FFFFFF"/>
                </a:solidFill>
                <a:latin typeface="Source Sans Pro"/>
                <a:ea typeface="Source Sans Pro"/>
                <a:cs typeface="Source Sans Pro"/>
                <a:sym typeface="Source Sans Pro"/>
              </a:rPr>
              <a:t>Arrays asociativos con el constructor array(). </a:t>
            </a:r>
            <a:endParaRPr/>
          </a:p>
        </p:txBody>
      </p:sp>
      <p:sp>
        <p:nvSpPr>
          <p:cNvPr id="265" name="Google Shape;265;p40"/>
          <p:cNvSpPr txBox="1"/>
          <p:nvPr/>
        </p:nvSpPr>
        <p:spPr>
          <a:xfrm>
            <a:off x="381000" y="4038600"/>
            <a:ext cx="8763000" cy="460375"/>
          </a:xfrm>
          <a:prstGeom prst="rect">
            <a:avLst/>
          </a:prstGeom>
          <a:noFill/>
          <a:ln>
            <a:noFill/>
          </a:ln>
        </p:spPr>
        <p:txBody>
          <a:bodyPr anchorCtr="0" anchor="t" bIns="46800" lIns="90000" spcFirstLastPara="1" rIns="90000" wrap="square" tIns="46800">
            <a:noAutofit/>
          </a:bodyPr>
          <a:lstStyle/>
          <a:p>
            <a:pPr indent="-341312" lvl="0" marL="341312" marR="0" rtl="0" algn="l">
              <a:lnSpc>
                <a:spcPct val="85000"/>
              </a:lnSpc>
              <a:spcBef>
                <a:spcPts val="0"/>
              </a:spcBef>
              <a:spcAft>
                <a:spcPts val="0"/>
              </a:spcAft>
              <a:buClr>
                <a:srgbClr val="FFB601"/>
              </a:buClr>
              <a:buSzPts val="400"/>
              <a:buFont typeface="Noto Sans Symbols"/>
              <a:buChar char="•"/>
            </a:pPr>
            <a:r>
              <a:rPr b="0" i="0" lang="en-US" sz="2800" u="none">
                <a:solidFill>
                  <a:srgbClr val="FFFFFF"/>
                </a:solidFill>
                <a:latin typeface="Source Sans Pro"/>
                <a:ea typeface="Source Sans Pro"/>
                <a:cs typeface="Source Sans Pro"/>
                <a:sym typeface="Source Sans Pro"/>
              </a:rPr>
              <a:t>O</a:t>
            </a:r>
            <a:endParaRPr/>
          </a:p>
        </p:txBody>
      </p:sp>
      <p:sp>
        <p:nvSpPr>
          <p:cNvPr id="266" name="Google Shape;266;p40"/>
          <p:cNvSpPr txBox="1"/>
          <p:nvPr/>
        </p:nvSpPr>
        <p:spPr>
          <a:xfrm>
            <a:off x="533400" y="1731962"/>
            <a:ext cx="8229600" cy="2154237"/>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$vec</a:t>
            </a:r>
            <a:r>
              <a:rPr b="0" i="0" lang="en-US" sz="2000" u="none">
                <a:solidFill>
                  <a:srgbClr val="000000"/>
                </a:solidFill>
                <a:latin typeface="Courier New"/>
                <a:ea typeface="Courier New"/>
                <a:cs typeface="Courier New"/>
                <a:sym typeface="Courier New"/>
              </a:rPr>
              <a:t> = </a:t>
            </a:r>
            <a:r>
              <a:rPr b="0" i="0" lang="en-US" sz="2000" u="none">
                <a:solidFill>
                  <a:srgbClr val="0000FF"/>
                </a:solidFill>
                <a:latin typeface="Courier New"/>
                <a:ea typeface="Courier New"/>
                <a:cs typeface="Courier New"/>
                <a:sym typeface="Courier New"/>
              </a:rPr>
              <a:t>array</a:t>
            </a:r>
            <a:r>
              <a:rPr b="0" i="0" lang="en-US" sz="2000" u="none">
                <a:solidFill>
                  <a:srgbClr val="000000"/>
                </a:solidFill>
                <a:latin typeface="Courier New"/>
                <a:ea typeface="Courier New"/>
                <a:cs typeface="Courier New"/>
                <a:sym typeface="Courier New"/>
              </a:rPr>
              <a:t>(</a:t>
            </a:r>
            <a:r>
              <a:rPr b="0" i="0" lang="en-US" sz="2000" u="none">
                <a:solidFill>
                  <a:srgbClr val="C00000"/>
                </a:solidFill>
                <a:latin typeface="Courier New"/>
                <a:ea typeface="Courier New"/>
                <a:cs typeface="Courier New"/>
                <a:sym typeface="Courier New"/>
              </a:rPr>
              <a:t>"Juan"</a:t>
            </a:r>
            <a:r>
              <a:rPr b="0" i="0" lang="en-US" sz="2000" u="none">
                <a:solidFill>
                  <a:srgbClr val="000000"/>
                </a:solidFill>
                <a:latin typeface="Courier New"/>
                <a:ea typeface="Courier New"/>
                <a:cs typeface="Courier New"/>
                <a:sym typeface="Courier New"/>
              </a:rPr>
              <a:t>=&gt;22,</a:t>
            </a:r>
            <a:r>
              <a:rPr b="0" i="0" lang="en-US" sz="2000" u="none">
                <a:solidFill>
                  <a:srgbClr val="C00000"/>
                </a:solidFill>
                <a:latin typeface="Courier New"/>
                <a:ea typeface="Courier New"/>
                <a:cs typeface="Courier New"/>
                <a:sym typeface="Courier New"/>
              </a:rPr>
              <a:t>"Romina"</a:t>
            </a:r>
            <a:r>
              <a:rPr b="0" i="0" lang="en-US" sz="2000" u="none">
                <a:solidFill>
                  <a:srgbClr val="000000"/>
                </a:solidFill>
                <a:latin typeface="Courier New"/>
                <a:ea typeface="Courier New"/>
                <a:cs typeface="Courier New"/>
                <a:sym typeface="Courier New"/>
              </a:rPr>
              <a:t>=&gt;12,</a:t>
            </a:r>
            <a:r>
              <a:rPr b="0" i="0" lang="en-US" sz="2000" u="none">
                <a:solidFill>
                  <a:srgbClr val="C00000"/>
                </a:solidFill>
                <a:latin typeface="Courier New"/>
                <a:ea typeface="Courier New"/>
                <a:cs typeface="Courier New"/>
                <a:sym typeface="Courier New"/>
              </a:rPr>
              <a:t>"Uriel"</a:t>
            </a:r>
            <a:r>
              <a:rPr b="0" i="0" lang="en-US" sz="2000" u="none">
                <a:solidFill>
                  <a:srgbClr val="000000"/>
                </a:solidFill>
                <a:latin typeface="Courier New"/>
                <a:ea typeface="Courier New"/>
                <a:cs typeface="Courier New"/>
                <a:sym typeface="Courier New"/>
              </a:rPr>
              <a:t>=&gt;8);</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000"/>
              <a:buFont typeface="Courier New"/>
              <a:buNone/>
            </a:pPr>
            <a:r>
              <a:rPr b="0" i="0" lang="en-US" sz="2000" u="none">
                <a:solidFill>
                  <a:srgbClr val="0000FF"/>
                </a:solidFill>
                <a:latin typeface="Courier New"/>
                <a:ea typeface="Courier New"/>
                <a:cs typeface="Courier New"/>
                <a:sym typeface="Courier New"/>
              </a:rPr>
              <a:t>var_dump</a:t>
            </a:r>
            <a:r>
              <a:rPr b="0" i="0" lang="en-US" sz="2000" u="none">
                <a:solidFill>
                  <a:srgbClr val="000000"/>
                </a:solidFill>
                <a:latin typeface="Courier New"/>
                <a:ea typeface="Courier New"/>
                <a:cs typeface="Courier New"/>
                <a:sym typeface="Courier New"/>
              </a:rPr>
              <a:t>(</a:t>
            </a:r>
            <a:r>
              <a:rPr b="0" i="0" lang="en-US" sz="2000" u="none">
                <a:solidFill>
                  <a:schemeClr val="accent2"/>
                </a:solidFill>
                <a:latin typeface="Courier New"/>
                <a:ea typeface="Courier New"/>
                <a:cs typeface="Courier New"/>
                <a:sym typeface="Courier New"/>
              </a:rPr>
              <a:t>$vec</a:t>
            </a:r>
            <a:r>
              <a:rPr b="0" i="0" lang="en-US" sz="20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B050"/>
              </a:buClr>
              <a:buSzPts val="2000"/>
              <a:buFont typeface="Courier New"/>
              <a:buNone/>
            </a:pPr>
            <a:r>
              <a:rPr b="0" i="0" lang="en-US" sz="2000" u="none">
                <a:solidFill>
                  <a:srgbClr val="00B05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B050"/>
              </a:buClr>
              <a:buSzPts val="2000"/>
              <a:buFont typeface="Courier New"/>
              <a:buNone/>
            </a:pPr>
            <a:r>
              <a:rPr b="0" i="0" lang="en-US" sz="2000" u="none">
                <a:solidFill>
                  <a:srgbClr val="00B050"/>
                </a:solidFill>
                <a:latin typeface="Courier New"/>
                <a:ea typeface="Courier New"/>
                <a:cs typeface="Courier New"/>
                <a:sym typeface="Courier New"/>
              </a:rPr>
              <a:t>Salida:</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B050"/>
              </a:buClr>
              <a:buSzPts val="2000"/>
              <a:buFont typeface="Courier New"/>
              <a:buNone/>
            </a:pPr>
            <a:r>
              <a:rPr b="0" i="0" lang="en-US" sz="2000" u="none">
                <a:solidFill>
                  <a:srgbClr val="00B050"/>
                </a:solidFill>
                <a:latin typeface="Courier New"/>
                <a:ea typeface="Courier New"/>
                <a:cs typeface="Courier New"/>
                <a:sym typeface="Courier New"/>
              </a:rPr>
              <a:t>array(3){["Juan"]=&gt;int(22)["Romina"]=&gt;int(12)</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B050"/>
              </a:buClr>
              <a:buSzPts val="2000"/>
              <a:buFont typeface="Courier New"/>
              <a:buNone/>
            </a:pPr>
            <a:r>
              <a:rPr b="0" i="0" lang="en-US" sz="2000" u="none">
                <a:solidFill>
                  <a:srgbClr val="00B050"/>
                </a:solidFill>
                <a:latin typeface="Courier New"/>
                <a:ea typeface="Courier New"/>
                <a:cs typeface="Courier New"/>
                <a:sym typeface="Courier New"/>
              </a:rPr>
              <a:t>[" Uriel"]=&gt;int(8)}</a:t>
            </a:r>
            <a:endParaRPr/>
          </a:p>
          <a:p>
            <a:pPr indent="0" lvl="0" marL="0" marR="0" rtl="0" algn="l">
              <a:lnSpc>
                <a:spcPct val="100000"/>
              </a:lnSpc>
              <a:spcBef>
                <a:spcPts val="0"/>
              </a:spcBef>
              <a:spcAft>
                <a:spcPts val="0"/>
              </a:spcAft>
              <a:buClr>
                <a:srgbClr val="00B050"/>
              </a:buClr>
              <a:buSzPts val="2000"/>
              <a:buFont typeface="Courier New"/>
              <a:buNone/>
            </a:pPr>
            <a:r>
              <a:rPr b="0" i="0" lang="en-US" sz="2000" u="none">
                <a:solidFill>
                  <a:srgbClr val="00B050"/>
                </a:solidFill>
                <a:latin typeface="Courier New"/>
                <a:ea typeface="Courier New"/>
                <a:cs typeface="Courier New"/>
                <a:sym typeface="Courier New"/>
              </a:rPr>
              <a:t>*/</a:t>
            </a:r>
            <a:endParaRPr/>
          </a:p>
        </p:txBody>
      </p:sp>
      <p:sp>
        <p:nvSpPr>
          <p:cNvPr id="267" name="Google Shape;267;p40"/>
          <p:cNvSpPr txBox="1"/>
          <p:nvPr/>
        </p:nvSpPr>
        <p:spPr>
          <a:xfrm>
            <a:off x="533400" y="4724400"/>
            <a:ext cx="8229600" cy="18288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chemeClr val="accent2"/>
              </a:buClr>
              <a:buSzPts val="2000"/>
              <a:buFont typeface="Courier New"/>
              <a:buNone/>
            </a:pPr>
            <a:r>
              <a:rPr b="0" i="0" lang="en-US" sz="2000" u="none">
                <a:solidFill>
                  <a:schemeClr val="accent2"/>
                </a:solidFill>
                <a:latin typeface="Courier New"/>
                <a:ea typeface="Courier New"/>
                <a:cs typeface="Courier New"/>
                <a:sym typeface="Courier New"/>
              </a:rPr>
              <a:t>$vec</a:t>
            </a:r>
            <a:r>
              <a:rPr b="0" i="0" lang="en-US" sz="2000" u="none">
                <a:solidFill>
                  <a:srgbClr val="000000"/>
                </a:solidFill>
                <a:latin typeface="Courier New"/>
                <a:ea typeface="Courier New"/>
                <a:cs typeface="Courier New"/>
                <a:sym typeface="Courier New"/>
              </a:rPr>
              <a:t>[</a:t>
            </a:r>
            <a:r>
              <a:rPr b="0" i="0" lang="en-US" sz="2000" u="none">
                <a:solidFill>
                  <a:srgbClr val="C00000"/>
                </a:solidFill>
                <a:latin typeface="Courier New"/>
                <a:ea typeface="Courier New"/>
                <a:cs typeface="Courier New"/>
                <a:sym typeface="Courier New"/>
              </a:rPr>
              <a:t>"Hugo"</a:t>
            </a:r>
            <a:r>
              <a:rPr b="0" i="0" lang="en-US" sz="2000" u="none">
                <a:solidFill>
                  <a:srgbClr val="000000"/>
                </a:solidFill>
                <a:latin typeface="Courier New"/>
                <a:ea typeface="Courier New"/>
                <a:cs typeface="Courier New"/>
                <a:sym typeface="Courier New"/>
              </a:rPr>
              <a:t>]=15; </a:t>
            </a:r>
            <a:r>
              <a:rPr b="0" i="0" lang="en-US" sz="2000" u="none">
                <a:solidFill>
                  <a:schemeClr val="accent2"/>
                </a:solidFill>
                <a:latin typeface="Courier New"/>
                <a:ea typeface="Courier New"/>
                <a:cs typeface="Courier New"/>
                <a:sym typeface="Courier New"/>
              </a:rPr>
              <a:t>$vec</a:t>
            </a:r>
            <a:r>
              <a:rPr b="0" i="0" lang="en-US" sz="2000" u="none">
                <a:solidFill>
                  <a:srgbClr val="000000"/>
                </a:solidFill>
                <a:latin typeface="Courier New"/>
                <a:ea typeface="Courier New"/>
                <a:cs typeface="Courier New"/>
                <a:sym typeface="Courier New"/>
              </a:rPr>
              <a:t>[</a:t>
            </a:r>
            <a:r>
              <a:rPr b="0" i="0" lang="en-US" sz="2000" u="none">
                <a:solidFill>
                  <a:srgbClr val="C00000"/>
                </a:solidFill>
                <a:latin typeface="Courier New"/>
                <a:ea typeface="Courier New"/>
                <a:cs typeface="Courier New"/>
                <a:sym typeface="Courier New"/>
              </a:rPr>
              <a:t>"Juana"</a:t>
            </a:r>
            <a:r>
              <a:rPr b="0" i="0" lang="en-US" sz="2000" u="none">
                <a:solidFill>
                  <a:srgbClr val="000000"/>
                </a:solidFill>
                <a:latin typeface="Courier New"/>
                <a:ea typeface="Courier New"/>
                <a:cs typeface="Courier New"/>
                <a:sym typeface="Courier New"/>
              </a:rPr>
              <a:t>]= 36;</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000"/>
              <a:buFont typeface="Courier New"/>
              <a:buNone/>
            </a:pPr>
            <a:r>
              <a:rPr b="0" i="0" lang="en-US" sz="2000" u="none">
                <a:solidFill>
                  <a:srgbClr val="0000FF"/>
                </a:solidFill>
                <a:latin typeface="Courier New"/>
                <a:ea typeface="Courier New"/>
                <a:cs typeface="Courier New"/>
                <a:sym typeface="Courier New"/>
              </a:rPr>
              <a:t>var_dump</a:t>
            </a:r>
            <a:r>
              <a:rPr b="0" i="0" lang="en-US" sz="2000" u="none">
                <a:solidFill>
                  <a:srgbClr val="000000"/>
                </a:solidFill>
                <a:latin typeface="Courier New"/>
                <a:ea typeface="Courier New"/>
                <a:cs typeface="Courier New"/>
                <a:sym typeface="Courier New"/>
              </a:rPr>
              <a:t>(</a:t>
            </a:r>
            <a:r>
              <a:rPr b="0" i="0" lang="en-US" sz="2000" u="none">
                <a:solidFill>
                  <a:schemeClr val="accent2"/>
                </a:solidFill>
                <a:latin typeface="Courier New"/>
                <a:ea typeface="Courier New"/>
                <a:cs typeface="Courier New"/>
                <a:sym typeface="Courier New"/>
              </a:rPr>
              <a:t>$vec</a:t>
            </a:r>
            <a:r>
              <a:rPr b="0" i="0" lang="en-US" sz="20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B050"/>
              </a:buClr>
              <a:buSzPts val="2000"/>
              <a:buFont typeface="Courier New"/>
              <a:buNone/>
            </a:pPr>
            <a:r>
              <a:rPr b="0" i="0" lang="en-US" sz="2000" u="none">
                <a:solidFill>
                  <a:srgbClr val="00B05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B050"/>
              </a:buClr>
              <a:buSzPts val="2000"/>
              <a:buFont typeface="Courier New"/>
              <a:buNone/>
            </a:pPr>
            <a:r>
              <a:rPr b="0" i="0" lang="en-US" sz="2000" u="none">
                <a:solidFill>
                  <a:srgbClr val="00B050"/>
                </a:solidFill>
                <a:latin typeface="Courier New"/>
                <a:ea typeface="Courier New"/>
                <a:cs typeface="Courier New"/>
                <a:sym typeface="Courier New"/>
              </a:rPr>
              <a:t>Salida: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B050"/>
              </a:buClr>
              <a:buSzPts val="2000"/>
              <a:buFont typeface="Courier New"/>
              <a:buNone/>
            </a:pPr>
            <a:r>
              <a:rPr b="0" i="0" lang="en-US" sz="2000" u="none">
                <a:solidFill>
                  <a:srgbClr val="00B050"/>
                </a:solidFill>
                <a:latin typeface="Courier New"/>
                <a:ea typeface="Courier New"/>
                <a:cs typeface="Courier New"/>
                <a:sym typeface="Courier New"/>
              </a:rPr>
              <a:t>		array(2){["Hugo"]=&gt;int(15)["Juana"]=&gt;int(36)}</a:t>
            </a:r>
            <a:endParaRPr/>
          </a:p>
          <a:p>
            <a:pPr indent="0" lvl="0" marL="0" marR="0" rtl="0" algn="l">
              <a:lnSpc>
                <a:spcPct val="100000"/>
              </a:lnSpc>
              <a:spcBef>
                <a:spcPts val="0"/>
              </a:spcBef>
              <a:spcAft>
                <a:spcPts val="0"/>
              </a:spcAft>
              <a:buClr>
                <a:srgbClr val="00B050"/>
              </a:buClr>
              <a:buSzPts val="2000"/>
              <a:buFont typeface="Courier New"/>
              <a:buNone/>
            </a:pPr>
            <a:r>
              <a:rPr b="0" i="0" lang="en-US" sz="2000" u="none">
                <a:solidFill>
                  <a:srgbClr val="00B050"/>
                </a:solidFill>
                <a:latin typeface="Courier New"/>
                <a:ea typeface="Courier New"/>
                <a:cs typeface="Courier New"/>
                <a:sym typeface="Courier New"/>
              </a:rPr>
              <a:t>*/</a:t>
            </a:r>
            <a:endParaRP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Arrays </a:t>
            </a:r>
            <a:r>
              <a:rPr b="0" i="0" lang="en-US" sz="2800" u="none">
                <a:solidFill>
                  <a:srgbClr val="FFCC29"/>
                </a:solidFill>
                <a:latin typeface="Source Sans Pro"/>
                <a:ea typeface="Source Sans Pro"/>
                <a:cs typeface="Source Sans Pro"/>
                <a:sym typeface="Source Sans Pro"/>
              </a:rPr>
              <a:t>(4/4)</a:t>
            </a:r>
            <a:endParaRPr/>
          </a:p>
        </p:txBody>
      </p:sp>
      <p:sp>
        <p:nvSpPr>
          <p:cNvPr id="274" name="Google Shape;274;p41"/>
          <p:cNvSpPr txBox="1"/>
          <p:nvPr>
            <p:ph idx="1" type="body"/>
          </p:nvPr>
        </p:nvSpPr>
        <p:spPr>
          <a:xfrm>
            <a:off x="381000" y="1416050"/>
            <a:ext cx="8388350" cy="4357687"/>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Funciones para ordenar Arrays</a:t>
            </a:r>
            <a:endParaRPr b="0" i="0" sz="32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CEB98"/>
                </a:solidFill>
                <a:latin typeface="Source Sans Pro"/>
                <a:ea typeface="Source Sans Pro"/>
                <a:cs typeface="Source Sans Pro"/>
                <a:sym typeface="Source Sans Pro"/>
              </a:rPr>
              <a:t>sort()</a:t>
            </a:r>
            <a:r>
              <a:rPr b="0" i="0" lang="en-US" sz="2400" u="none">
                <a:solidFill>
                  <a:srgbClr val="FFFFFF"/>
                </a:solidFill>
                <a:latin typeface="Source Sans Pro"/>
                <a:ea typeface="Source Sans Pro"/>
                <a:cs typeface="Source Sans Pro"/>
                <a:sym typeface="Source Sans Pro"/>
              </a:rPr>
              <a:t> Ordena un array ascendentemente</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CEB98"/>
                </a:solidFill>
                <a:latin typeface="Source Sans Pro"/>
                <a:ea typeface="Source Sans Pro"/>
                <a:cs typeface="Source Sans Pro"/>
                <a:sym typeface="Source Sans Pro"/>
              </a:rPr>
              <a:t>rsort()</a:t>
            </a:r>
            <a:r>
              <a:rPr b="0" i="0" lang="en-US" sz="2400" u="none">
                <a:solidFill>
                  <a:srgbClr val="FFFFFF"/>
                </a:solidFill>
                <a:latin typeface="Source Sans Pro"/>
                <a:ea typeface="Source Sans Pro"/>
                <a:cs typeface="Source Sans Pro"/>
                <a:sym typeface="Source Sans Pro"/>
              </a:rPr>
              <a:t> Ordena un array descendentemente</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CEB98"/>
                </a:solidFill>
                <a:latin typeface="Source Sans Pro"/>
                <a:ea typeface="Source Sans Pro"/>
                <a:cs typeface="Source Sans Pro"/>
                <a:sym typeface="Source Sans Pro"/>
              </a:rPr>
              <a:t>asort()</a:t>
            </a:r>
            <a:r>
              <a:rPr b="0" i="0" lang="en-US" sz="2400" u="none">
                <a:solidFill>
                  <a:srgbClr val="FFFFFF"/>
                </a:solidFill>
                <a:latin typeface="Source Sans Pro"/>
                <a:ea typeface="Source Sans Pro"/>
                <a:cs typeface="Source Sans Pro"/>
                <a:sym typeface="Source Sans Pro"/>
              </a:rPr>
              <a:t> Ordena un array asociativo ascendentemente, por su valor.</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CEB98"/>
                </a:solidFill>
                <a:latin typeface="Source Sans Pro"/>
                <a:ea typeface="Source Sans Pro"/>
                <a:cs typeface="Source Sans Pro"/>
                <a:sym typeface="Source Sans Pro"/>
              </a:rPr>
              <a:t>ksort()</a:t>
            </a:r>
            <a:r>
              <a:rPr b="0" i="0" lang="en-US" sz="2400" u="none">
                <a:solidFill>
                  <a:srgbClr val="FFFFFF"/>
                </a:solidFill>
                <a:latin typeface="Source Sans Pro"/>
                <a:ea typeface="Source Sans Pro"/>
                <a:cs typeface="Source Sans Pro"/>
                <a:sym typeface="Source Sans Pro"/>
              </a:rPr>
              <a:t> Ordena un array asociativo ascendentemente, por su clave.</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CEB98"/>
                </a:solidFill>
                <a:latin typeface="Source Sans Pro"/>
                <a:ea typeface="Source Sans Pro"/>
                <a:cs typeface="Source Sans Pro"/>
                <a:sym typeface="Source Sans Pro"/>
              </a:rPr>
              <a:t>arsort()</a:t>
            </a:r>
            <a:r>
              <a:rPr b="0" i="0" lang="en-US" sz="2400" u="none">
                <a:solidFill>
                  <a:srgbClr val="FFFFFF"/>
                </a:solidFill>
                <a:latin typeface="Source Sans Pro"/>
                <a:ea typeface="Source Sans Pro"/>
                <a:cs typeface="Source Sans Pro"/>
                <a:sym typeface="Source Sans Pro"/>
              </a:rPr>
              <a:t> Ordena un array asociativo descendentemente, por su valor.</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600"/>
              </a:spcBef>
              <a:spcAft>
                <a:spcPts val="0"/>
              </a:spcAft>
              <a:buClr>
                <a:srgbClr val="FFCC29"/>
              </a:buClr>
              <a:buSzPts val="100"/>
              <a:buFont typeface="Noto Sans Symbols"/>
              <a:buChar char="●"/>
            </a:pPr>
            <a:r>
              <a:rPr b="0" i="0" lang="en-US" sz="2400" u="none">
                <a:solidFill>
                  <a:srgbClr val="FCEB98"/>
                </a:solidFill>
                <a:latin typeface="Source Sans Pro"/>
                <a:ea typeface="Source Sans Pro"/>
                <a:cs typeface="Source Sans Pro"/>
                <a:sym typeface="Source Sans Pro"/>
              </a:rPr>
              <a:t>krsort()</a:t>
            </a:r>
            <a:r>
              <a:rPr b="0" i="0" lang="en-US" sz="2400" u="none">
                <a:solidFill>
                  <a:srgbClr val="FFFFFF"/>
                </a:solidFill>
                <a:latin typeface="Source Sans Pro"/>
                <a:ea typeface="Source Sans Pro"/>
                <a:cs typeface="Source Sans Pro"/>
                <a:sym typeface="Source Sans Pro"/>
              </a:rPr>
              <a:t> Ordena un array asociativo descendentemente, por su clave.</a:t>
            </a:r>
            <a:endParaRP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457200" y="4953000"/>
            <a:ext cx="8393112" cy="7508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Ejercitación</a:t>
            </a:r>
            <a:endParaRPr/>
          </a:p>
        </p:txBody>
      </p:sp>
      <p:pic>
        <p:nvPicPr>
          <p:cNvPr descr="C:\Program Files (x86)\Microsoft Office\MEDIA\CAGCAT10\j0234687.gif" id="281" name="Google Shape;281;p42"/>
          <p:cNvPicPr preferRelativeResize="0"/>
          <p:nvPr/>
        </p:nvPicPr>
        <p:blipFill rotWithShape="1">
          <a:blip r:embed="rId3">
            <a:alphaModFix/>
          </a:blip>
          <a:srcRect b="0" l="0" r="0" t="0"/>
          <a:stretch/>
        </p:blipFill>
        <p:spPr>
          <a:xfrm>
            <a:off x="2514600" y="990600"/>
            <a:ext cx="4146550" cy="2443162"/>
          </a:xfrm>
          <a:prstGeom prst="rect">
            <a:avLst/>
          </a:prstGeom>
          <a:noFill/>
          <a:ln>
            <a:noFill/>
          </a:ln>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381000" y="309562"/>
            <a:ext cx="8393112" cy="757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Ejercicios de Programación</a:t>
            </a:r>
            <a:endParaRPr/>
          </a:p>
        </p:txBody>
      </p:sp>
      <p:sp>
        <p:nvSpPr>
          <p:cNvPr id="288" name="Google Shape;288;p43"/>
          <p:cNvSpPr txBox="1"/>
          <p:nvPr>
            <p:ph idx="1" type="body"/>
          </p:nvPr>
        </p:nvSpPr>
        <p:spPr>
          <a:xfrm>
            <a:off x="381000" y="1416050"/>
            <a:ext cx="8610600" cy="2606675"/>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Clr>
                <a:srgbClr val="FFCC29"/>
              </a:buClr>
              <a:buSzPts val="300"/>
              <a:buFont typeface="Noto Sans Symbols"/>
              <a:buChar char="•"/>
            </a:pPr>
            <a:r>
              <a:rPr b="0" i="0" lang="en-US" sz="3200" u="none">
                <a:solidFill>
                  <a:srgbClr val="FFFFFF"/>
                </a:solidFill>
                <a:latin typeface="Source Sans Pro"/>
                <a:ea typeface="Source Sans Pro"/>
                <a:cs typeface="Source Sans Pro"/>
                <a:sym typeface="Source Sans Pro"/>
              </a:rPr>
              <a:t>Realizar los primeros ejercicios de la guía.</a:t>
            </a:r>
            <a:endParaRPr b="0" i="0" sz="3200" u="none">
              <a:solidFill>
                <a:srgbClr val="FFFFFF"/>
              </a:solidFill>
              <a:latin typeface="Libre Franklin Medium"/>
              <a:ea typeface="Libre Franklin Medium"/>
              <a:cs typeface="Libre Franklin Medium"/>
              <a:sym typeface="Libre Franklin Medium"/>
            </a:endParaRPr>
          </a:p>
          <a:p>
            <a:pPr indent="-558800" lvl="0" marL="558800" rtl="0" algn="l">
              <a:lnSpc>
                <a:spcPct val="90000"/>
              </a:lnSpc>
              <a:spcBef>
                <a:spcPts val="800"/>
              </a:spcBef>
              <a:spcAft>
                <a:spcPts val="0"/>
              </a:spcAft>
              <a:buSzPts val="1350"/>
              <a:buNone/>
            </a:pPr>
            <a:r>
              <a:t/>
            </a:r>
            <a:endParaRPr b="0" i="0" sz="3200" u="none">
              <a:solidFill>
                <a:srgbClr val="FFFFFF"/>
              </a:solidFill>
              <a:latin typeface="Source Sans Pro"/>
              <a:ea typeface="Source Sans Pro"/>
              <a:cs typeface="Source Sans Pro"/>
              <a:sym typeface="Source Sans Pro"/>
            </a:endParaRPr>
          </a:p>
          <a:p>
            <a:pPr indent="-558800" lvl="0" marL="558800" rtl="0" algn="l">
              <a:lnSpc>
                <a:spcPct val="90000"/>
              </a:lnSpc>
              <a:spcBef>
                <a:spcPts val="800"/>
              </a:spcBef>
              <a:spcAft>
                <a:spcPts val="0"/>
              </a:spcAft>
              <a:buClr>
                <a:srgbClr val="FFCC29"/>
              </a:buClr>
              <a:buSzPts val="300"/>
              <a:buFont typeface="Noto Sans Symbols"/>
              <a:buChar char="•"/>
            </a:pPr>
            <a:r>
              <a:rPr b="0" i="0" lang="en-US" sz="3200" u="none">
                <a:solidFill>
                  <a:srgbClr val="FFFFFF"/>
                </a:solidFill>
                <a:latin typeface="Source Sans Pro"/>
                <a:ea typeface="Source Sans Pro"/>
                <a:cs typeface="Source Sans Pro"/>
                <a:sym typeface="Source Sans Pro"/>
              </a:rPr>
              <a:t>Aplicar las recomendaciones estándares PSR-1.</a:t>
            </a:r>
            <a:endParaRPr b="0" i="0" sz="32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https://www.php-fig.org/psr/psr-1/</a:t>
            </a:r>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7"/>
          <p:cNvSpPr txBox="1"/>
          <p:nvPr>
            <p:ph type="title"/>
          </p:nvPr>
        </p:nvSpPr>
        <p:spPr>
          <a:xfrm>
            <a:off x="381000" y="309562"/>
            <a:ext cx="8393112" cy="75723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Temas a Tratar</a:t>
            </a:r>
            <a:endParaRPr/>
          </a:p>
        </p:txBody>
      </p:sp>
      <p:sp>
        <p:nvSpPr>
          <p:cNvPr id="74" name="Google Shape;74;p17"/>
          <p:cNvSpPr txBox="1"/>
          <p:nvPr>
            <p:ph idx="1" type="body"/>
          </p:nvPr>
        </p:nvSpPr>
        <p:spPr>
          <a:xfrm>
            <a:off x="228600" y="1371600"/>
            <a:ext cx="8458200" cy="3068637"/>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Clr>
                <a:srgbClr val="FFCC29"/>
              </a:buClr>
              <a:buSzPts val="300"/>
              <a:buFont typeface="Noto Sans Symbols"/>
              <a:buChar char="•"/>
            </a:pPr>
            <a:r>
              <a:rPr b="0" i="0" lang="en-US" sz="3600" u="none">
                <a:solidFill>
                  <a:srgbClr val="FFFFFF"/>
                </a:solidFill>
                <a:latin typeface="Source Sans Pro"/>
                <a:ea typeface="Source Sans Pro"/>
                <a:cs typeface="Source Sans Pro"/>
                <a:sym typeface="Source Sans Pro"/>
              </a:rPr>
              <a:t>Introducción a PHP</a:t>
            </a:r>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chemeClr val="accent1"/>
                </a:solidFill>
                <a:latin typeface="Source Sans Pro"/>
                <a:ea typeface="Source Sans Pro"/>
                <a:cs typeface="Source Sans Pro"/>
                <a:sym typeface="Source Sans Pro"/>
              </a:rPr>
              <a:t>Temas Generales</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Definición e inicialización de variables</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Operadores</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Estructuras de Control</a:t>
            </a:r>
            <a:endParaRPr b="0" i="0" sz="2800" u="none">
              <a:solidFill>
                <a:srgbClr val="FFFFFF"/>
              </a:solidFill>
              <a:latin typeface="Libre Franklin Medium"/>
              <a:ea typeface="Libre Franklin Medium"/>
              <a:cs typeface="Libre Franklin Medium"/>
              <a:sym typeface="Libre Franklin Medium"/>
            </a:endParaRPr>
          </a:p>
          <a:p>
            <a:pPr indent="-417512" lvl="1" marL="9779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Arrays</a:t>
            </a:r>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PHP </a:t>
            </a:r>
            <a:r>
              <a:rPr b="0" i="0" lang="en-US" sz="2800" u="none">
                <a:solidFill>
                  <a:srgbClr val="FFCC29"/>
                </a:solidFill>
                <a:latin typeface="Source Sans Pro"/>
                <a:ea typeface="Source Sans Pro"/>
                <a:cs typeface="Source Sans Pro"/>
                <a:sym typeface="Source Sans Pro"/>
              </a:rPr>
              <a:t>(PHP: Hypertext Pre-Processor)</a:t>
            </a:r>
            <a:endParaRPr/>
          </a:p>
        </p:txBody>
      </p:sp>
      <p:sp>
        <p:nvSpPr>
          <p:cNvPr id="81" name="Google Shape;81;p18"/>
          <p:cNvSpPr txBox="1"/>
          <p:nvPr>
            <p:ph idx="1" type="body"/>
          </p:nvPr>
        </p:nvSpPr>
        <p:spPr>
          <a:xfrm>
            <a:off x="381000" y="1416050"/>
            <a:ext cx="8388350" cy="5211762"/>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PHP es un lenguaje de código abierto muy popular, adecuado para desarrollo Web y que puede ser incrustado en HTML.</a:t>
            </a:r>
            <a:endParaRPr b="0" i="0" sz="3200" u="none">
              <a:solidFill>
                <a:srgbClr val="FFFFFF"/>
              </a:solidFill>
              <a:latin typeface="Libre Franklin Medium"/>
              <a:ea typeface="Libre Franklin Medium"/>
              <a:cs typeface="Libre Franklin Medium"/>
              <a:sym typeface="Libre Franklin Medium"/>
            </a:endParaRPr>
          </a:p>
          <a:p>
            <a:pPr indent="-558800" lvl="0" marL="558800" rtl="0" algn="l">
              <a:lnSpc>
                <a:spcPct val="90000"/>
              </a:lnSpc>
              <a:spcBef>
                <a:spcPts val="200"/>
              </a:spcBef>
              <a:spcAft>
                <a:spcPts val="0"/>
              </a:spcAft>
              <a:buSzPts val="1350"/>
              <a:buNone/>
            </a:pPr>
            <a:r>
              <a:t/>
            </a:r>
            <a:endParaRPr b="0" i="0" sz="1000" u="none">
              <a:solidFill>
                <a:srgbClr val="FFFFFF"/>
              </a:solidFill>
              <a:latin typeface="Source Sans Pro"/>
              <a:ea typeface="Source Sans Pro"/>
              <a:cs typeface="Source Sans Pro"/>
              <a:sym typeface="Source Sans Pro"/>
            </a:endParaRPr>
          </a:p>
          <a:p>
            <a:pPr indent="-558800" lvl="0" marL="558800" rtl="0" algn="l">
              <a:lnSpc>
                <a:spcPct val="90000"/>
              </a:lnSpc>
              <a:spcBef>
                <a:spcPts val="700"/>
              </a:spcBef>
              <a:spcAft>
                <a:spcPts val="0"/>
              </a:spcAft>
              <a:buClr>
                <a:srgbClr val="FFCC29"/>
              </a:buClr>
              <a:buSzPts val="200"/>
              <a:buFont typeface="Noto Sans Symbols"/>
              <a:buChar char="•"/>
            </a:pPr>
            <a:r>
              <a:rPr b="1" i="0" lang="en-US" sz="2800" u="none">
                <a:solidFill>
                  <a:srgbClr val="FFFFFF"/>
                </a:solidFill>
                <a:latin typeface="Source Sans Pro"/>
                <a:ea typeface="Source Sans Pro"/>
                <a:cs typeface="Source Sans Pro"/>
                <a:sym typeface="Source Sans Pro"/>
              </a:rPr>
              <a:t>Popular</a:t>
            </a:r>
            <a:r>
              <a:rPr b="0" i="0" lang="en-US" sz="2800" u="none">
                <a:solidFill>
                  <a:srgbClr val="FFFFFF"/>
                </a:solidFill>
                <a:latin typeface="Source Sans Pro"/>
                <a:ea typeface="Source Sans Pro"/>
                <a:cs typeface="Source Sans Pro"/>
                <a:sym typeface="Source Sans Pro"/>
              </a:rPr>
              <a:t>: porque un gran número de páginas y portales Web están creadas con PHP </a:t>
            </a:r>
            <a:r>
              <a:rPr b="0" i="0" lang="en-US" sz="2000" u="none">
                <a:solidFill>
                  <a:srgbClr val="FFFFFF"/>
                </a:solidFill>
                <a:latin typeface="Source Sans Pro"/>
                <a:ea typeface="Source Sans Pro"/>
                <a:cs typeface="Source Sans Pro"/>
                <a:sym typeface="Source Sans Pro"/>
              </a:rPr>
              <a:t>(*)</a:t>
            </a:r>
            <a:r>
              <a:rPr b="0" i="0" lang="en-US" sz="2800" u="none">
                <a:solidFill>
                  <a:srgbClr val="FFFFFF"/>
                </a:solidFill>
                <a:latin typeface="Source Sans Pro"/>
                <a:ea typeface="Source Sans Pro"/>
                <a:cs typeface="Source Sans Pro"/>
                <a:sym typeface="Source Sans Pro"/>
              </a:rPr>
              <a:t>.</a:t>
            </a:r>
            <a:endParaRPr b="0" i="0" sz="3200" u="none">
              <a:solidFill>
                <a:srgbClr val="FFFFFF"/>
              </a:solidFill>
              <a:latin typeface="Libre Franklin Medium"/>
              <a:ea typeface="Libre Franklin Medium"/>
              <a:cs typeface="Libre Franklin Medium"/>
              <a:sym typeface="Libre Franklin Medium"/>
            </a:endParaRPr>
          </a:p>
          <a:p>
            <a:pPr indent="-558800" lvl="0" marL="558800" rtl="0" algn="l">
              <a:lnSpc>
                <a:spcPct val="90000"/>
              </a:lnSpc>
              <a:spcBef>
                <a:spcPts val="200"/>
              </a:spcBef>
              <a:spcAft>
                <a:spcPts val="0"/>
              </a:spcAft>
              <a:buSzPts val="1350"/>
              <a:buNone/>
            </a:pPr>
            <a:r>
              <a:t/>
            </a:r>
            <a:endParaRPr b="0" i="0" sz="1000" u="none">
              <a:solidFill>
                <a:srgbClr val="FFFFFF"/>
              </a:solidFill>
              <a:latin typeface="Source Sans Pro"/>
              <a:ea typeface="Source Sans Pro"/>
              <a:cs typeface="Source Sans Pro"/>
              <a:sym typeface="Source Sans Pro"/>
            </a:endParaRPr>
          </a:p>
          <a:p>
            <a:pPr indent="-558800" lvl="0" marL="558800" rtl="0" algn="l">
              <a:lnSpc>
                <a:spcPct val="90000"/>
              </a:lnSpc>
              <a:spcBef>
                <a:spcPts val="700"/>
              </a:spcBef>
              <a:spcAft>
                <a:spcPts val="0"/>
              </a:spcAft>
              <a:buClr>
                <a:srgbClr val="FFCC29"/>
              </a:buClr>
              <a:buSzPts val="200"/>
              <a:buFont typeface="Noto Sans Symbols"/>
              <a:buChar char="•"/>
            </a:pPr>
            <a:r>
              <a:rPr b="1" i="0" lang="en-US" sz="2800" u="none">
                <a:solidFill>
                  <a:srgbClr val="FFFFFF"/>
                </a:solidFill>
                <a:latin typeface="Source Sans Pro"/>
                <a:ea typeface="Source Sans Pro"/>
                <a:cs typeface="Source Sans Pro"/>
                <a:sym typeface="Source Sans Pro"/>
              </a:rPr>
              <a:t>Código abierto</a:t>
            </a:r>
            <a:r>
              <a:rPr b="0" i="0" lang="en-US" sz="2800" u="none">
                <a:solidFill>
                  <a:srgbClr val="FFFFFF"/>
                </a:solidFill>
                <a:latin typeface="Source Sans Pro"/>
                <a:ea typeface="Source Sans Pro"/>
                <a:cs typeface="Source Sans Pro"/>
                <a:sym typeface="Source Sans Pro"/>
              </a:rPr>
              <a:t>: significa que es de uso libre y gratuito para todos los programadores que quieran usarlo.</a:t>
            </a:r>
            <a:endParaRPr b="0" i="0" sz="3200" u="none">
              <a:solidFill>
                <a:srgbClr val="FFFFFF"/>
              </a:solidFill>
              <a:latin typeface="Libre Franklin Medium"/>
              <a:ea typeface="Libre Franklin Medium"/>
              <a:cs typeface="Libre Franklin Medium"/>
              <a:sym typeface="Libre Franklin Medium"/>
            </a:endParaRPr>
          </a:p>
          <a:p>
            <a:pPr indent="-558800" lvl="0" marL="558800" rtl="0" algn="l">
              <a:lnSpc>
                <a:spcPct val="90000"/>
              </a:lnSpc>
              <a:spcBef>
                <a:spcPts val="200"/>
              </a:spcBef>
              <a:spcAft>
                <a:spcPts val="0"/>
              </a:spcAft>
              <a:buSzPts val="1350"/>
              <a:buNone/>
            </a:pPr>
            <a:r>
              <a:t/>
            </a:r>
            <a:endParaRPr b="0" i="0" sz="1000" u="none">
              <a:solidFill>
                <a:srgbClr val="FFFFFF"/>
              </a:solidFill>
              <a:latin typeface="Source Sans Pro"/>
              <a:ea typeface="Source Sans Pro"/>
              <a:cs typeface="Source Sans Pro"/>
              <a:sym typeface="Source Sans Pro"/>
            </a:endParaRPr>
          </a:p>
          <a:p>
            <a:pPr indent="-558800" lvl="0" marL="558800" rtl="0" algn="l">
              <a:lnSpc>
                <a:spcPct val="90000"/>
              </a:lnSpc>
              <a:spcBef>
                <a:spcPts val="700"/>
              </a:spcBef>
              <a:spcAft>
                <a:spcPts val="0"/>
              </a:spcAft>
              <a:buClr>
                <a:srgbClr val="FFCC29"/>
              </a:buClr>
              <a:buSzPts val="200"/>
              <a:buFont typeface="Noto Sans Symbols"/>
              <a:buChar char="•"/>
            </a:pPr>
            <a:r>
              <a:rPr b="1" i="0" lang="en-US" sz="2800" u="none">
                <a:solidFill>
                  <a:srgbClr val="FFFFFF"/>
                </a:solidFill>
                <a:latin typeface="Source Sans Pro"/>
                <a:ea typeface="Source Sans Pro"/>
                <a:cs typeface="Source Sans Pro"/>
                <a:sym typeface="Source Sans Pro"/>
              </a:rPr>
              <a:t>Incrustado en HTML</a:t>
            </a:r>
            <a:r>
              <a:rPr b="0" i="0" lang="en-US" sz="2800" u="none">
                <a:solidFill>
                  <a:srgbClr val="FFFFFF"/>
                </a:solidFill>
                <a:latin typeface="Source Sans Pro"/>
                <a:ea typeface="Source Sans Pro"/>
                <a:cs typeface="Source Sans Pro"/>
                <a:sym typeface="Source Sans Pro"/>
              </a:rPr>
              <a:t>: significa que en un mismo archivo vamos a poder combinar código PHP con código HTML.</a:t>
            </a: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PHP </a:t>
            </a:r>
            <a:r>
              <a:rPr b="0" i="0" lang="en-US" sz="2800" u="none">
                <a:solidFill>
                  <a:srgbClr val="FFCC29"/>
                </a:solidFill>
                <a:latin typeface="Source Sans Pro"/>
                <a:ea typeface="Source Sans Pro"/>
                <a:cs typeface="Source Sans Pro"/>
                <a:sym typeface="Source Sans Pro"/>
              </a:rPr>
              <a:t>(PHP: Hypertext Pre-Processor)</a:t>
            </a:r>
            <a:endParaRPr/>
          </a:p>
        </p:txBody>
      </p:sp>
      <p:sp>
        <p:nvSpPr>
          <p:cNvPr id="88" name="Google Shape;88;p19"/>
          <p:cNvSpPr txBox="1"/>
          <p:nvPr>
            <p:ph idx="1" type="body"/>
          </p:nvPr>
        </p:nvSpPr>
        <p:spPr>
          <a:xfrm>
            <a:off x="381000" y="1416050"/>
            <a:ext cx="8388350" cy="1966912"/>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Es multiplataforma (Windows, Linux, Mac)</a:t>
            </a:r>
            <a:endParaRPr b="0" i="0" sz="3200" u="none">
              <a:solidFill>
                <a:srgbClr val="FFFFFF"/>
              </a:solidFill>
              <a:latin typeface="Libre Franklin Medium"/>
              <a:ea typeface="Libre Franklin Medium"/>
              <a:cs typeface="Libre Franklin Medium"/>
              <a:sym typeface="Libre Franklin Medium"/>
            </a:endParaRPr>
          </a:p>
          <a:p>
            <a:pPr indent="-558800" lvl="0" marL="5588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El código PHP es ‘invisible’ al navegador.</a:t>
            </a:r>
            <a:endParaRPr b="0" i="0" sz="3200" u="none">
              <a:solidFill>
                <a:srgbClr val="FFFFFF"/>
              </a:solidFill>
              <a:latin typeface="Libre Franklin Medium"/>
              <a:ea typeface="Libre Franklin Medium"/>
              <a:cs typeface="Libre Franklin Medium"/>
              <a:sym typeface="Libre Franklin Medium"/>
            </a:endParaRPr>
          </a:p>
          <a:p>
            <a:pPr indent="-558800" lvl="0" marL="5588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Capacidad de conexión a base de datos.</a:t>
            </a:r>
            <a:endParaRPr b="0" i="0" sz="3200" u="none">
              <a:solidFill>
                <a:srgbClr val="FFFFFF"/>
              </a:solidFill>
              <a:latin typeface="Libre Franklin Medium"/>
              <a:ea typeface="Libre Franklin Medium"/>
              <a:cs typeface="Libre Franklin Medium"/>
              <a:sym typeface="Libre Franklin Medium"/>
            </a:endParaRPr>
          </a:p>
          <a:p>
            <a:pPr indent="-558800" lvl="0" marL="5588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Capacidad de expandir su potencial con plugins.</a:t>
            </a:r>
            <a:endParaRPr/>
          </a:p>
        </p:txBody>
      </p:sp>
      <p:pic>
        <p:nvPicPr>
          <p:cNvPr id="89" name="Google Shape;89;p19"/>
          <p:cNvPicPr preferRelativeResize="0"/>
          <p:nvPr/>
        </p:nvPicPr>
        <p:blipFill rotWithShape="1">
          <a:blip r:embed="rId3">
            <a:alphaModFix/>
          </a:blip>
          <a:srcRect b="0" l="0" r="0" t="0"/>
          <a:stretch/>
        </p:blipFill>
        <p:spPr>
          <a:xfrm>
            <a:off x="549275" y="3544887"/>
            <a:ext cx="3943350" cy="3170237"/>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Cliente - Servidor</a:t>
            </a:r>
            <a:endParaRPr/>
          </a:p>
        </p:txBody>
      </p:sp>
      <p:sp>
        <p:nvSpPr>
          <p:cNvPr id="96" name="Google Shape;96;p20"/>
          <p:cNvSpPr txBox="1"/>
          <p:nvPr>
            <p:ph idx="1" type="body"/>
          </p:nvPr>
        </p:nvSpPr>
        <p:spPr>
          <a:xfrm>
            <a:off x="381000" y="1416050"/>
            <a:ext cx="8388350" cy="3479800"/>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Llamamos servidores a ordenadores generalmente potentes, con un software y hardware especial,  que se encargan de resolver peticiones que le hacen otros ordenadores. </a:t>
            </a:r>
            <a:endParaRPr b="0" i="0" sz="3200" u="none">
              <a:solidFill>
                <a:srgbClr val="FFFFFF"/>
              </a:solidFill>
              <a:latin typeface="Libre Franklin Medium"/>
              <a:ea typeface="Libre Franklin Medium"/>
              <a:cs typeface="Libre Franklin Medium"/>
              <a:sym typeface="Libre Franklin Medium"/>
            </a:endParaRPr>
          </a:p>
          <a:p>
            <a:pPr indent="-558800" lvl="0" marL="558800" rtl="0" algn="l">
              <a:lnSpc>
                <a:spcPct val="90000"/>
              </a:lnSpc>
              <a:spcBef>
                <a:spcPts val="200"/>
              </a:spcBef>
              <a:spcAft>
                <a:spcPts val="0"/>
              </a:spcAft>
              <a:buSzPts val="1350"/>
              <a:buNone/>
            </a:pPr>
            <a:r>
              <a:t/>
            </a:r>
            <a:endParaRPr b="0" i="0" sz="1000" u="none">
              <a:solidFill>
                <a:srgbClr val="FFFFFF"/>
              </a:solidFill>
              <a:latin typeface="Source Sans Pro"/>
              <a:ea typeface="Source Sans Pro"/>
              <a:cs typeface="Source Sans Pro"/>
              <a:sym typeface="Source Sans Pro"/>
            </a:endParaRPr>
          </a:p>
          <a:p>
            <a:pPr indent="-558800" lvl="0" marL="5588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Hablamos de clientes para referirnos a cualquier dispositivo (ordenadores tipo PC, Note Books, Tablets, Smart Phones, etc.) que generan peticiones hacia los servidores.</a:t>
            </a:r>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¿Cómo funciona?</a:t>
            </a:r>
            <a:endParaRPr/>
          </a:p>
        </p:txBody>
      </p:sp>
      <p:sp>
        <p:nvSpPr>
          <p:cNvPr id="103" name="Google Shape;103;p21"/>
          <p:cNvSpPr txBox="1"/>
          <p:nvPr>
            <p:ph idx="1" type="body"/>
          </p:nvPr>
        </p:nvSpPr>
        <p:spPr>
          <a:xfrm>
            <a:off x="381000" y="1416050"/>
            <a:ext cx="8388350" cy="3167062"/>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Cuando el cliente hace una petición, el servidor ejecuta el intérprete de PHP (para nuestro caso).</a:t>
            </a:r>
            <a:endParaRPr/>
          </a:p>
          <a:p>
            <a:pPr indent="-558800" lvl="0" marL="558800" rtl="0" algn="l">
              <a:lnSpc>
                <a:spcPct val="90000"/>
              </a:lnSpc>
              <a:spcBef>
                <a:spcPts val="200"/>
              </a:spcBef>
              <a:spcAft>
                <a:spcPts val="0"/>
              </a:spcAft>
              <a:buSzPts val="1350"/>
              <a:buNone/>
            </a:pPr>
            <a:r>
              <a:t/>
            </a:r>
            <a:endParaRPr b="0" i="0" sz="1000" u="none">
              <a:solidFill>
                <a:srgbClr val="FFFFFF"/>
              </a:solidFill>
              <a:latin typeface="Source Sans Pro"/>
              <a:ea typeface="Source Sans Pro"/>
              <a:cs typeface="Source Sans Pro"/>
              <a:sym typeface="Source Sans Pro"/>
            </a:endParaRPr>
          </a:p>
          <a:p>
            <a:pPr indent="-558800" lvl="0" marL="5588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Este compila el código fuente, que genera el sitio Web. </a:t>
            </a:r>
            <a:endParaRPr b="0" i="0" sz="3200" u="none">
              <a:solidFill>
                <a:srgbClr val="FFFFFF"/>
              </a:solidFill>
              <a:latin typeface="Libre Franklin Medium"/>
              <a:ea typeface="Libre Franklin Medium"/>
              <a:cs typeface="Libre Franklin Medium"/>
              <a:sym typeface="Libre Franklin Medium"/>
            </a:endParaRPr>
          </a:p>
          <a:p>
            <a:pPr indent="-558800" lvl="0" marL="558800" rtl="0" algn="l">
              <a:lnSpc>
                <a:spcPct val="90000"/>
              </a:lnSpc>
              <a:spcBef>
                <a:spcPts val="200"/>
              </a:spcBef>
              <a:spcAft>
                <a:spcPts val="0"/>
              </a:spcAft>
              <a:buSzPts val="1350"/>
              <a:buNone/>
            </a:pPr>
            <a:r>
              <a:t/>
            </a:r>
            <a:endParaRPr b="0" i="0" sz="1000" u="none">
              <a:solidFill>
                <a:srgbClr val="FFFFFF"/>
              </a:solidFill>
              <a:latin typeface="Source Sans Pro"/>
              <a:ea typeface="Source Sans Pro"/>
              <a:cs typeface="Source Sans Pro"/>
              <a:sym typeface="Source Sans Pro"/>
            </a:endParaRPr>
          </a:p>
          <a:p>
            <a:pPr indent="-558800" lvl="0" marL="558800" rtl="0" algn="l">
              <a:lnSpc>
                <a:spcPct val="90000"/>
              </a:lnSpc>
              <a:spcBef>
                <a:spcPts val="700"/>
              </a:spcBef>
              <a:spcAft>
                <a:spcPts val="0"/>
              </a:spcAft>
              <a:buClr>
                <a:srgbClr val="FFCC29"/>
              </a:buClr>
              <a:buSzPts val="200"/>
              <a:buFont typeface="Noto Sans Symbols"/>
              <a:buChar char="•"/>
            </a:pPr>
            <a:r>
              <a:rPr b="0" i="0" lang="en-US" sz="2800" u="none">
                <a:solidFill>
                  <a:srgbClr val="FFFFFF"/>
                </a:solidFill>
                <a:latin typeface="Source Sans Pro"/>
                <a:ea typeface="Source Sans Pro"/>
                <a:cs typeface="Source Sans Pro"/>
                <a:sym typeface="Source Sans Pro"/>
              </a:rPr>
              <a:t>El resultado es enviado al navegador del cliente.</a:t>
            </a:r>
            <a:endParaRPr b="0" i="0" sz="3200" u="none">
              <a:solidFill>
                <a:srgbClr val="FFFFFF"/>
              </a:solidFill>
              <a:latin typeface="Libre Franklin Medium"/>
              <a:ea typeface="Libre Franklin Medium"/>
              <a:cs typeface="Libre Franklin Medium"/>
              <a:sym typeface="Libre Franklin Medium"/>
            </a:endParaRPr>
          </a:p>
          <a:p>
            <a:pPr indent="-228600" lvl="0" marL="457200" rtl="0" algn="l">
              <a:lnSpc>
                <a:spcPct val="90000"/>
              </a:lnSpc>
              <a:spcBef>
                <a:spcPts val="450"/>
              </a:spcBef>
              <a:spcAft>
                <a:spcPts val="0"/>
              </a:spcAft>
              <a:buSzPts val="1350"/>
              <a:buNone/>
            </a:pPr>
            <a:r>
              <a:t/>
            </a:r>
            <a:endParaRPr b="0" i="0" sz="3200" u="none">
              <a:solidFill>
                <a:srgbClr val="FFFFFF"/>
              </a:solidFill>
              <a:latin typeface="Libre Franklin Medium"/>
              <a:ea typeface="Libre Franklin Medium"/>
              <a:cs typeface="Libre Franklin Medium"/>
              <a:sym typeface="Libre Franklin Medium"/>
            </a:endParaRPr>
          </a:p>
        </p:txBody>
      </p:sp>
      <p:pic>
        <p:nvPicPr>
          <p:cNvPr descr="laptop" id="104" name="Google Shape;104;p21"/>
          <p:cNvPicPr preferRelativeResize="0"/>
          <p:nvPr/>
        </p:nvPicPr>
        <p:blipFill rotWithShape="1">
          <a:blip r:embed="rId3">
            <a:alphaModFix/>
          </a:blip>
          <a:srcRect b="0" l="0" r="0" t="0"/>
          <a:stretch/>
        </p:blipFill>
        <p:spPr>
          <a:xfrm>
            <a:off x="609600" y="4667250"/>
            <a:ext cx="1581150" cy="1527175"/>
          </a:xfrm>
          <a:prstGeom prst="rect">
            <a:avLst/>
          </a:prstGeom>
          <a:noFill/>
          <a:ln>
            <a:noFill/>
          </a:ln>
        </p:spPr>
      </p:pic>
      <p:pic>
        <p:nvPicPr>
          <p:cNvPr descr="internet cloud smaller" id="105" name="Google Shape;105;p21"/>
          <p:cNvPicPr preferRelativeResize="0"/>
          <p:nvPr/>
        </p:nvPicPr>
        <p:blipFill rotWithShape="1">
          <a:blip r:embed="rId4">
            <a:alphaModFix/>
          </a:blip>
          <a:srcRect b="0" l="0" r="0" t="0"/>
          <a:stretch/>
        </p:blipFill>
        <p:spPr>
          <a:xfrm rot="180000">
            <a:off x="3084512" y="4799012"/>
            <a:ext cx="2633662" cy="1362075"/>
          </a:xfrm>
          <a:prstGeom prst="rect">
            <a:avLst/>
          </a:prstGeom>
          <a:noFill/>
          <a:ln>
            <a:noFill/>
          </a:ln>
        </p:spPr>
      </p:pic>
      <p:sp>
        <p:nvSpPr>
          <p:cNvPr id="106" name="Google Shape;106;p21"/>
          <p:cNvSpPr/>
          <p:nvPr/>
        </p:nvSpPr>
        <p:spPr>
          <a:xfrm>
            <a:off x="6858000" y="5029200"/>
            <a:ext cx="1752600" cy="990600"/>
          </a:xfrm>
          <a:prstGeom prst="roundRect">
            <a:avLst>
              <a:gd fmla="val 16667" name="adj"/>
            </a:avLst>
          </a:prstGeom>
          <a:gradFill>
            <a:gsLst>
              <a:gs pos="0">
                <a:srgbClr val="FFCC00"/>
              </a:gs>
              <a:gs pos="100000">
                <a:srgbClr val="927500"/>
              </a:gs>
            </a:gsLst>
            <a:lin ang="540000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Servidor</a:t>
            </a:r>
            <a:endParaRPr/>
          </a:p>
        </p:txBody>
      </p:sp>
      <p:sp>
        <p:nvSpPr>
          <p:cNvPr id="107" name="Google Shape;107;p21"/>
          <p:cNvSpPr txBox="1"/>
          <p:nvPr/>
        </p:nvSpPr>
        <p:spPr>
          <a:xfrm>
            <a:off x="533400" y="4572000"/>
            <a:ext cx="1905000" cy="403225"/>
          </a:xfrm>
          <a:prstGeom prst="rect">
            <a:avLst/>
          </a:prstGeom>
          <a:noFill/>
          <a:ln>
            <a:noFill/>
          </a:ln>
        </p:spPr>
        <p:txBody>
          <a:bodyPr anchorCtr="0" anchor="t" bIns="45700" lIns="91425" spcFirstLastPara="1" rIns="91425" wrap="square" tIns="45700">
            <a:noAutofit/>
          </a:bodyPr>
          <a:lstStyle/>
          <a:p>
            <a:pPr indent="0" lvl="0" marL="0" marR="0" rtl="0" algn="ctr">
              <a:lnSpc>
                <a:spcPct val="85000"/>
              </a:lnSpc>
              <a:spcBef>
                <a:spcPts val="0"/>
              </a:spcBef>
              <a:spcAft>
                <a:spcPts val="0"/>
              </a:spcAft>
              <a:buClr>
                <a:srgbClr val="FFFFFF"/>
              </a:buClr>
              <a:buSzPts val="2400"/>
              <a:buFont typeface="Quattrocento Sans"/>
              <a:buNone/>
            </a:pPr>
            <a:r>
              <a:rPr b="0" i="0" lang="en-US" sz="2400" u="none" cap="none" strike="noStrike">
                <a:solidFill>
                  <a:srgbClr val="FFFFFF"/>
                </a:solidFill>
                <a:latin typeface="Quattrocento Sans"/>
                <a:ea typeface="Quattrocento Sans"/>
                <a:cs typeface="Quattrocento Sans"/>
                <a:sym typeface="Quattrocento Sans"/>
              </a:rPr>
              <a:t>Cliente</a:t>
            </a:r>
            <a:endParaRPr/>
          </a:p>
        </p:txBody>
      </p:sp>
      <p:sp>
        <p:nvSpPr>
          <p:cNvPr id="108" name="Google Shape;108;p21"/>
          <p:cNvSpPr txBox="1"/>
          <p:nvPr/>
        </p:nvSpPr>
        <p:spPr>
          <a:xfrm>
            <a:off x="3313112" y="5332412"/>
            <a:ext cx="1905000" cy="403225"/>
          </a:xfrm>
          <a:prstGeom prst="rect">
            <a:avLst/>
          </a:prstGeom>
          <a:noFill/>
          <a:ln>
            <a:noFill/>
          </a:ln>
        </p:spPr>
        <p:txBody>
          <a:bodyPr anchorCtr="0" anchor="t" bIns="45700" lIns="91425" spcFirstLastPara="1" rIns="91425" wrap="square" tIns="45700">
            <a:noAutofit/>
          </a:bodyPr>
          <a:lstStyle/>
          <a:p>
            <a:pPr indent="0" lvl="0" marL="0" marR="0" rtl="0" algn="ctr">
              <a:lnSpc>
                <a:spcPct val="85000"/>
              </a:lnSpc>
              <a:spcBef>
                <a:spcPts val="0"/>
              </a:spcBef>
              <a:spcAft>
                <a:spcPts val="0"/>
              </a:spcAft>
              <a:buClr>
                <a:srgbClr val="000000"/>
              </a:buClr>
              <a:buSzPts val="2400"/>
              <a:buFont typeface="Quattrocento Sans"/>
              <a:buNone/>
            </a:pPr>
            <a:r>
              <a:rPr b="0" i="0" lang="en-US" sz="2400" u="none" cap="none" strike="noStrike">
                <a:solidFill>
                  <a:srgbClr val="000000"/>
                </a:solidFill>
                <a:latin typeface="Quattrocento Sans"/>
                <a:ea typeface="Quattrocento Sans"/>
                <a:cs typeface="Quattrocento Sans"/>
                <a:sym typeface="Quattrocento Sans"/>
              </a:rPr>
              <a:t>Internet</a:t>
            </a:r>
            <a:endParaRPr/>
          </a:p>
        </p:txBody>
      </p:sp>
      <p:sp>
        <p:nvSpPr>
          <p:cNvPr id="109" name="Google Shape;109;p21"/>
          <p:cNvSpPr/>
          <p:nvPr/>
        </p:nvSpPr>
        <p:spPr>
          <a:xfrm>
            <a:off x="5715000" y="5334000"/>
            <a:ext cx="1143000" cy="457200"/>
          </a:xfrm>
          <a:prstGeom prst="leftRightArrow">
            <a:avLst>
              <a:gd fmla="val 50000" name="adj1"/>
              <a:gd fmla="val 50000" name="adj2"/>
            </a:avLst>
          </a:prstGeom>
          <a:gradFill>
            <a:gsLst>
              <a:gs pos="0">
                <a:srgbClr val="00CCFF"/>
              </a:gs>
              <a:gs pos="100000">
                <a:srgbClr val="00A9D4"/>
              </a:gs>
            </a:gsLst>
            <a:lin ang="5400000" scaled="0"/>
          </a:gradFill>
          <a:ln cap="flat" cmpd="sng" w="9525">
            <a:solidFill>
              <a:srgbClr val="00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10" name="Google Shape;110;p21"/>
          <p:cNvSpPr/>
          <p:nvPr/>
        </p:nvSpPr>
        <p:spPr>
          <a:xfrm>
            <a:off x="1981200" y="5334000"/>
            <a:ext cx="1143000" cy="457200"/>
          </a:xfrm>
          <a:prstGeom prst="leftRightArrow">
            <a:avLst>
              <a:gd fmla="val 50000" name="adj1"/>
              <a:gd fmla="val 50000" name="adj2"/>
            </a:avLst>
          </a:prstGeom>
          <a:gradFill>
            <a:gsLst>
              <a:gs pos="0">
                <a:srgbClr val="00CCFF"/>
              </a:gs>
              <a:gs pos="100000">
                <a:srgbClr val="00A9D4"/>
              </a:gs>
            </a:gsLst>
            <a:lin ang="5400000" scaled="0"/>
          </a:gradFill>
          <a:ln cap="flat" cmpd="sng" w="9525">
            <a:solidFill>
              <a:srgbClr val="00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Estructura Básica</a:t>
            </a:r>
            <a:endParaRPr/>
          </a:p>
        </p:txBody>
      </p:sp>
      <p:sp>
        <p:nvSpPr>
          <p:cNvPr id="117" name="Google Shape;117;p22"/>
          <p:cNvSpPr txBox="1"/>
          <p:nvPr>
            <p:ph idx="1" type="body"/>
          </p:nvPr>
        </p:nvSpPr>
        <p:spPr>
          <a:xfrm>
            <a:off x="5029200" y="641350"/>
            <a:ext cx="3740150" cy="5489575"/>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Clr>
                <a:srgbClr val="FFCC29"/>
              </a:buClr>
              <a:buSzPts val="200"/>
              <a:buFont typeface="Noto Sans Symbols"/>
              <a:buChar char="•"/>
            </a:pPr>
            <a:r>
              <a:rPr b="0" i="0" lang="en-US" sz="2400" u="none">
                <a:solidFill>
                  <a:srgbClr val="FFFFFF"/>
                </a:solidFill>
                <a:latin typeface="Source Sans Pro"/>
                <a:ea typeface="Source Sans Pro"/>
                <a:cs typeface="Source Sans Pro"/>
                <a:sym typeface="Source Sans Pro"/>
              </a:rPr>
              <a:t>Todo código va entre </a:t>
            </a:r>
            <a:r>
              <a:rPr b="0" i="0" lang="en-US" sz="2400" u="none">
                <a:solidFill>
                  <a:srgbClr val="FFCC29"/>
                </a:solidFill>
                <a:latin typeface="Source Sans Pro"/>
                <a:ea typeface="Source Sans Pro"/>
                <a:cs typeface="Source Sans Pro"/>
                <a:sym typeface="Source Sans Pro"/>
              </a:rPr>
              <a:t>&lt;?php</a:t>
            </a:r>
            <a:r>
              <a:rPr b="0" i="0" lang="en-US" sz="2400" u="none">
                <a:solidFill>
                  <a:srgbClr val="FFFFFF"/>
                </a:solidFill>
                <a:latin typeface="Source Sans Pro"/>
                <a:ea typeface="Source Sans Pro"/>
                <a:cs typeface="Source Sans Pro"/>
                <a:sym typeface="Source Sans Pro"/>
              </a:rPr>
              <a:t> y </a:t>
            </a:r>
            <a:r>
              <a:rPr b="0" i="0" lang="en-US" sz="2400" u="none">
                <a:solidFill>
                  <a:srgbClr val="FFCC29"/>
                </a:solidFill>
                <a:latin typeface="Source Sans Pro"/>
                <a:ea typeface="Source Sans Pro"/>
                <a:cs typeface="Source Sans Pro"/>
                <a:sym typeface="Source Sans Pro"/>
              </a:rPr>
              <a:t>?&gt;</a:t>
            </a:r>
            <a:r>
              <a:rPr b="0" i="0" lang="en-US" sz="2400" u="none">
                <a:solidFill>
                  <a:srgbClr val="FFFFFF"/>
                </a:solidFill>
                <a:latin typeface="Source Sans Pro"/>
                <a:ea typeface="Source Sans Pro"/>
                <a:cs typeface="Source Sans Pro"/>
                <a:sym typeface="Source Sans Pro"/>
              </a:rPr>
              <a:t>.</a:t>
            </a:r>
            <a:endParaRPr b="0" i="0" sz="3200" u="none">
              <a:solidFill>
                <a:srgbClr val="FFFFFF"/>
              </a:solidFill>
              <a:latin typeface="Libre Franklin Medium"/>
              <a:ea typeface="Libre Franklin Medium"/>
              <a:cs typeface="Libre Franklin Medium"/>
              <a:sym typeface="Libre Franklin Medium"/>
            </a:endParaRPr>
          </a:p>
          <a:p>
            <a:pPr indent="-371475" lvl="1" marL="977900" rtl="0" algn="l">
              <a:lnSpc>
                <a:spcPct val="90000"/>
              </a:lnSpc>
              <a:spcBef>
                <a:spcPts val="300"/>
              </a:spcBef>
              <a:spcAft>
                <a:spcPts val="0"/>
              </a:spcAft>
              <a:buSzPts val="1080"/>
              <a:buNone/>
            </a:pPr>
            <a:r>
              <a:t/>
            </a:r>
            <a:endParaRPr b="0" i="0" sz="1200" u="none">
              <a:solidFill>
                <a:srgbClr val="FFFFFF"/>
              </a:solidFill>
              <a:latin typeface="Source Sans Pro"/>
              <a:ea typeface="Source Sans Pro"/>
              <a:cs typeface="Source Sans Pro"/>
              <a:sym typeface="Source Sans Pro"/>
            </a:endParaRPr>
          </a:p>
          <a:p>
            <a:pPr indent="-558800" lvl="0" marL="558800" rtl="0" algn="l">
              <a:lnSpc>
                <a:spcPct val="90000"/>
              </a:lnSpc>
              <a:spcBef>
                <a:spcPts val="600"/>
              </a:spcBef>
              <a:spcAft>
                <a:spcPts val="0"/>
              </a:spcAft>
              <a:buClr>
                <a:srgbClr val="FFCC29"/>
              </a:buClr>
              <a:buSzPts val="200"/>
              <a:buFont typeface="Noto Sans Symbols"/>
              <a:buChar char="•"/>
            </a:pPr>
            <a:r>
              <a:rPr b="0" i="0" lang="en-US" sz="2400" u="none">
                <a:solidFill>
                  <a:srgbClr val="FFFFFF"/>
                </a:solidFill>
                <a:latin typeface="Source Sans Pro"/>
                <a:ea typeface="Source Sans Pro"/>
                <a:cs typeface="Source Sans Pro"/>
                <a:sym typeface="Source Sans Pro"/>
              </a:rPr>
              <a:t>Con ‘</a:t>
            </a:r>
            <a:r>
              <a:rPr b="0" i="0" lang="en-US" sz="2400" u="none">
                <a:solidFill>
                  <a:srgbClr val="FFCC29"/>
                </a:solidFill>
                <a:latin typeface="Source Sans Pro"/>
                <a:ea typeface="Source Sans Pro"/>
                <a:cs typeface="Source Sans Pro"/>
                <a:sym typeface="Source Sans Pro"/>
              </a:rPr>
              <a:t>echo</a:t>
            </a:r>
            <a:r>
              <a:rPr b="0" i="0" lang="en-US" sz="2400" u="none">
                <a:solidFill>
                  <a:srgbClr val="FFFFFF"/>
                </a:solidFill>
                <a:latin typeface="Source Sans Pro"/>
                <a:ea typeface="Source Sans Pro"/>
                <a:cs typeface="Source Sans Pro"/>
                <a:sym typeface="Source Sans Pro"/>
              </a:rPr>
              <a:t>’ </a:t>
            </a:r>
            <a:r>
              <a:rPr b="0" i="0" lang="en-US" sz="2000" u="none">
                <a:solidFill>
                  <a:srgbClr val="FFFFFF"/>
                </a:solidFill>
                <a:latin typeface="Source Sans Pro"/>
                <a:ea typeface="Source Sans Pro"/>
                <a:cs typeface="Source Sans Pro"/>
                <a:sym typeface="Source Sans Pro"/>
              </a:rPr>
              <a:t>(*)</a:t>
            </a:r>
            <a:r>
              <a:rPr b="0" i="0" lang="en-US" sz="2400" u="none">
                <a:solidFill>
                  <a:srgbClr val="FFFFFF"/>
                </a:solidFill>
                <a:latin typeface="Source Sans Pro"/>
                <a:ea typeface="Source Sans Pro"/>
                <a:cs typeface="Source Sans Pro"/>
                <a:sym typeface="Source Sans Pro"/>
              </a:rPr>
              <a:t> se muestra el mensaje en el navegador.</a:t>
            </a:r>
            <a:endParaRPr b="0" i="0" sz="3200" u="none">
              <a:solidFill>
                <a:srgbClr val="FFFFFF"/>
              </a:solidFill>
              <a:latin typeface="Libre Franklin Medium"/>
              <a:ea typeface="Libre Franklin Medium"/>
              <a:cs typeface="Libre Franklin Medium"/>
              <a:sym typeface="Libre Franklin Medium"/>
            </a:endParaRPr>
          </a:p>
          <a:p>
            <a:pPr indent="-371475" lvl="1" marL="977900" rtl="0" algn="l">
              <a:lnSpc>
                <a:spcPct val="90000"/>
              </a:lnSpc>
              <a:spcBef>
                <a:spcPts val="600"/>
              </a:spcBef>
              <a:spcAft>
                <a:spcPts val="0"/>
              </a:spcAft>
              <a:buSzPts val="1080"/>
              <a:buNone/>
            </a:pPr>
            <a:r>
              <a:t/>
            </a:r>
            <a:endParaRPr b="0" i="0" sz="2400" u="none">
              <a:solidFill>
                <a:srgbClr val="FFFFFF"/>
              </a:solidFill>
              <a:latin typeface="Source Sans Pro"/>
              <a:ea typeface="Source Sans Pro"/>
              <a:cs typeface="Source Sans Pro"/>
              <a:sym typeface="Source Sans Pro"/>
            </a:endParaRPr>
          </a:p>
          <a:p>
            <a:pPr indent="-558800" lvl="0" marL="558800" rtl="0" algn="l">
              <a:lnSpc>
                <a:spcPct val="90000"/>
              </a:lnSpc>
              <a:spcBef>
                <a:spcPts val="600"/>
              </a:spcBef>
              <a:spcAft>
                <a:spcPts val="0"/>
              </a:spcAft>
              <a:buClr>
                <a:srgbClr val="FFCC29"/>
              </a:buClr>
              <a:buSzPts val="200"/>
              <a:buFont typeface="Noto Sans Symbols"/>
              <a:buChar char="•"/>
            </a:pPr>
            <a:r>
              <a:rPr b="0" i="0" lang="en-US" sz="2400" u="none">
                <a:solidFill>
                  <a:srgbClr val="FFFFFF"/>
                </a:solidFill>
                <a:latin typeface="Source Sans Pro"/>
                <a:ea typeface="Source Sans Pro"/>
                <a:cs typeface="Source Sans Pro"/>
                <a:sym typeface="Source Sans Pro"/>
              </a:rPr>
              <a:t>Al igual que en C o C#, toda instrucción se debe finalizar con punto y coma (;)</a:t>
            </a:r>
            <a:endParaRPr b="0" i="0" sz="3200" u="none">
              <a:solidFill>
                <a:srgbClr val="FFFFFF"/>
              </a:solidFill>
              <a:latin typeface="Libre Franklin Medium"/>
              <a:ea typeface="Libre Franklin Medium"/>
              <a:cs typeface="Libre Franklin Medium"/>
              <a:sym typeface="Libre Franklin Medium"/>
            </a:endParaRPr>
          </a:p>
          <a:p>
            <a:pPr indent="-371475" lvl="1" marL="977900" rtl="0" algn="l">
              <a:lnSpc>
                <a:spcPct val="90000"/>
              </a:lnSpc>
              <a:spcBef>
                <a:spcPts val="500"/>
              </a:spcBef>
              <a:spcAft>
                <a:spcPts val="0"/>
              </a:spcAft>
              <a:buSzPts val="1080"/>
              <a:buNone/>
            </a:pPr>
            <a:r>
              <a:t/>
            </a:r>
            <a:endParaRPr b="0" i="0" sz="2000" u="none">
              <a:solidFill>
                <a:srgbClr val="FFFFFF"/>
              </a:solidFill>
              <a:latin typeface="Source Sans Pro"/>
              <a:ea typeface="Source Sans Pro"/>
              <a:cs typeface="Source Sans Pro"/>
              <a:sym typeface="Source Sans Pro"/>
            </a:endParaRPr>
          </a:p>
          <a:p>
            <a:pPr indent="-558800" lvl="0" marL="558800" rtl="0" algn="l">
              <a:lnSpc>
                <a:spcPct val="90000"/>
              </a:lnSpc>
              <a:spcBef>
                <a:spcPts val="600"/>
              </a:spcBef>
              <a:spcAft>
                <a:spcPts val="0"/>
              </a:spcAft>
              <a:buClr>
                <a:srgbClr val="FFCC29"/>
              </a:buClr>
              <a:buSzPts val="200"/>
              <a:buFont typeface="Noto Sans Symbols"/>
              <a:buChar char="•"/>
            </a:pPr>
            <a:r>
              <a:rPr b="0" i="0" lang="en-US" sz="2400" u="none">
                <a:solidFill>
                  <a:srgbClr val="FFFFFF"/>
                </a:solidFill>
                <a:latin typeface="Source Sans Pro"/>
                <a:ea typeface="Source Sans Pro"/>
                <a:cs typeface="Source Sans Pro"/>
                <a:sym typeface="Source Sans Pro"/>
              </a:rPr>
              <a:t>La extensión del archivo fuente debe ser </a:t>
            </a:r>
            <a:r>
              <a:rPr b="0" i="0" lang="en-US" sz="2400" u="none">
                <a:solidFill>
                  <a:srgbClr val="FFCC29"/>
                </a:solidFill>
                <a:latin typeface="Source Sans Pro"/>
                <a:ea typeface="Source Sans Pro"/>
                <a:cs typeface="Source Sans Pro"/>
                <a:sym typeface="Source Sans Pro"/>
              </a:rPr>
              <a:t>.php</a:t>
            </a:r>
            <a:endParaRPr/>
          </a:p>
        </p:txBody>
      </p:sp>
      <p:sp>
        <p:nvSpPr>
          <p:cNvPr id="118" name="Google Shape;118;p22"/>
          <p:cNvSpPr txBox="1"/>
          <p:nvPr/>
        </p:nvSpPr>
        <p:spPr>
          <a:xfrm>
            <a:off x="457200" y="1447800"/>
            <a:ext cx="4572000" cy="4038600"/>
          </a:xfrm>
          <a:prstGeom prst="rect">
            <a:avLst/>
          </a:prstGeom>
          <a:gradFill>
            <a:gsLst>
              <a:gs pos="0">
                <a:srgbClr val="FFFFFF"/>
              </a:gs>
              <a:gs pos="100000">
                <a:srgbClr val="FFFFCC"/>
              </a:gs>
            </a:gsLst>
            <a:lin ang="5400000" scaled="0"/>
          </a:gradFill>
          <a:ln cap="flat" cmpd="sng" w="9525">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Courier New"/>
              <a:buNone/>
            </a:pPr>
            <a:r>
              <a:rPr b="1" i="0" lang="en-US" sz="2400" u="none">
                <a:solidFill>
                  <a:srgbClr val="FF0000"/>
                </a:solidFill>
                <a:latin typeface="Courier New"/>
                <a:ea typeface="Courier New"/>
                <a:cs typeface="Courier New"/>
                <a:sym typeface="Courier New"/>
              </a:rPr>
              <a:t>&lt;?php</a:t>
            </a:r>
            <a:endParaRPr/>
          </a:p>
          <a:p>
            <a:pPr indent="0" lvl="0" marL="0" marR="0" rtl="0" algn="l">
              <a:lnSpc>
                <a:spcPct val="100000"/>
              </a:lnSpc>
              <a:spcBef>
                <a:spcPts val="0"/>
              </a:spcBef>
              <a:spcAft>
                <a:spcPts val="0"/>
              </a:spcAft>
              <a:buClr>
                <a:srgbClr val="0C5DFF"/>
              </a:buClr>
              <a:buSzPts val="2400"/>
              <a:buFont typeface="Courier New"/>
              <a:buNone/>
            </a:pPr>
            <a:r>
              <a:rPr b="0" i="0" lang="en-US" sz="2400" u="none">
                <a:solidFill>
                  <a:srgbClr val="0C5DFF"/>
                </a:solidFill>
                <a:latin typeface="Courier New"/>
                <a:ea typeface="Courier New"/>
                <a:cs typeface="Courier New"/>
                <a:sym typeface="Courier New"/>
              </a:rPr>
              <a:t>    echo </a:t>
            </a:r>
            <a:r>
              <a:rPr b="0" i="0" lang="en-US" sz="2400" u="none">
                <a:solidFill>
                  <a:srgbClr val="993300"/>
                </a:solidFill>
                <a:latin typeface="Courier New"/>
                <a:ea typeface="Courier New"/>
                <a:cs typeface="Courier New"/>
                <a:sym typeface="Courier New"/>
              </a:rPr>
              <a:t>“HOLA MUNDO”</a:t>
            </a:r>
            <a:r>
              <a:rPr b="0" i="0" lang="en-US" sz="2400" u="none">
                <a:solidFill>
                  <a:srgbClr val="000000"/>
                </a:solidFill>
                <a:latin typeface="Courier New"/>
                <a:ea typeface="Courier New"/>
                <a:cs typeface="Courier New"/>
                <a:sym typeface="Courier New"/>
              </a:rPr>
              <a:t>;</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2400"/>
              <a:buFont typeface="Courier New"/>
              <a:buNone/>
            </a:pPr>
            <a:r>
              <a:rPr b="1" i="0" lang="en-US" sz="2400" u="none">
                <a:solidFill>
                  <a:srgbClr val="FF0000"/>
                </a:solidFill>
                <a:latin typeface="Courier New"/>
                <a:ea typeface="Courier New"/>
                <a:cs typeface="Courier New"/>
                <a:sym typeface="Courier New"/>
              </a:rPr>
              <a:t>?&gt;</a:t>
            </a:r>
            <a:endParaRPr/>
          </a:p>
          <a:p>
            <a:pPr indent="0" lvl="0" marL="0" marR="0" rtl="0" algn="l">
              <a:lnSpc>
                <a:spcPct val="100000"/>
              </a:lnSpc>
              <a:spcBef>
                <a:spcPts val="0"/>
              </a:spcBef>
              <a:spcAft>
                <a:spcPts val="0"/>
              </a:spcAft>
              <a:buNone/>
            </a:pPr>
            <a:r>
              <a:t/>
            </a:r>
            <a:endParaRPr b="1" i="0" sz="2400" u="none">
              <a:solidFill>
                <a:srgbClr val="FF0000"/>
              </a:solidFill>
              <a:latin typeface="Courier New"/>
              <a:ea typeface="Courier New"/>
              <a:cs typeface="Courier New"/>
              <a:sym typeface="Courier New"/>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1000" y="268287"/>
            <a:ext cx="8394700" cy="722312"/>
          </a:xfrm>
          <a:prstGeom prst="rect">
            <a:avLst/>
          </a:prstGeom>
          <a:noFill/>
          <a:ln>
            <a:noFill/>
          </a:ln>
        </p:spPr>
        <p:txBody>
          <a:bodyPr anchorCtr="0" anchor="t" bIns="46800" lIns="90000" spcFirstLastPara="1" rIns="90000" wrap="square" tIns="46800">
            <a:noAutofit/>
          </a:bodyPr>
          <a:lstStyle/>
          <a:p>
            <a:pPr indent="0" lvl="0" marL="0" rtl="0" algn="l">
              <a:lnSpc>
                <a:spcPct val="85000"/>
              </a:lnSpc>
              <a:spcBef>
                <a:spcPts val="0"/>
              </a:spcBef>
              <a:spcAft>
                <a:spcPts val="0"/>
              </a:spcAft>
              <a:buSzPts val="1400"/>
              <a:buNone/>
            </a:pPr>
            <a:r>
              <a:rPr b="0" i="0" lang="en-US" sz="4800" u="none">
                <a:solidFill>
                  <a:srgbClr val="FFCC29"/>
                </a:solidFill>
                <a:latin typeface="Source Sans Pro"/>
                <a:ea typeface="Source Sans Pro"/>
                <a:cs typeface="Source Sans Pro"/>
                <a:sym typeface="Source Sans Pro"/>
              </a:rPr>
              <a:t>Comentarios</a:t>
            </a:r>
            <a:endParaRPr/>
          </a:p>
        </p:txBody>
      </p:sp>
      <p:sp>
        <p:nvSpPr>
          <p:cNvPr id="126" name="Google Shape;126;p23"/>
          <p:cNvSpPr txBox="1"/>
          <p:nvPr>
            <p:ph idx="1" type="body"/>
          </p:nvPr>
        </p:nvSpPr>
        <p:spPr>
          <a:xfrm>
            <a:off x="228600" y="1158875"/>
            <a:ext cx="8389937" cy="460375"/>
          </a:xfrm>
          <a:prstGeom prst="rect">
            <a:avLst/>
          </a:prstGeom>
          <a:noFill/>
          <a:ln>
            <a:noFill/>
          </a:ln>
        </p:spPr>
        <p:txBody>
          <a:bodyPr anchorCtr="0" anchor="t" bIns="46800" lIns="90000" spcFirstLastPara="1" rIns="90000" wrap="square" tIns="46800">
            <a:noAutofit/>
          </a:bodyPr>
          <a:lstStyle/>
          <a:p>
            <a:pPr indent="-341312" lvl="0" marL="341312" rtl="0" algn="l">
              <a:lnSpc>
                <a:spcPct val="85000"/>
              </a:lnSpc>
              <a:spcBef>
                <a:spcPts val="0"/>
              </a:spcBef>
              <a:spcAft>
                <a:spcPts val="0"/>
              </a:spcAft>
              <a:buClr>
                <a:srgbClr val="FFB601"/>
              </a:buClr>
              <a:buSzPts val="400"/>
              <a:buFont typeface="Noto Sans Symbols"/>
              <a:buChar char="•"/>
            </a:pPr>
            <a:r>
              <a:rPr b="0" i="0" lang="en-US" sz="2800" u="none">
                <a:solidFill>
                  <a:srgbClr val="FFFFFF"/>
                </a:solidFill>
                <a:latin typeface="Source Sans Pro"/>
                <a:ea typeface="Source Sans Pro"/>
                <a:cs typeface="Source Sans Pro"/>
                <a:sym typeface="Source Sans Pro"/>
              </a:rPr>
              <a:t>PHP soporta dos tipos de comentarios</a:t>
            </a:r>
            <a:endParaRPr/>
          </a:p>
        </p:txBody>
      </p:sp>
      <p:sp>
        <p:nvSpPr>
          <p:cNvPr id="127" name="Google Shape;127;p23"/>
          <p:cNvSpPr txBox="1"/>
          <p:nvPr/>
        </p:nvSpPr>
        <p:spPr>
          <a:xfrm>
            <a:off x="457200" y="2133600"/>
            <a:ext cx="8534400" cy="4284662"/>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0000"/>
              </a:buClr>
              <a:buSzPts val="2400"/>
              <a:buFont typeface="Courier New"/>
              <a:buNone/>
            </a:pPr>
            <a:r>
              <a:rPr b="1" i="0" lang="en-US" sz="2400" u="none">
                <a:solidFill>
                  <a:srgbClr val="FF0000"/>
                </a:solidFill>
                <a:latin typeface="Courier New"/>
                <a:ea typeface="Courier New"/>
                <a:cs typeface="Courier New"/>
                <a:sym typeface="Courier New"/>
              </a:rPr>
              <a:t>&lt;?php</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9900"/>
              </a:buClr>
              <a:buSzPts val="2400"/>
              <a:buFont typeface="Courier New"/>
              <a:buNone/>
            </a:pPr>
            <a:r>
              <a:rPr b="1" i="0" lang="en-US" sz="2400" u="none">
                <a:solidFill>
                  <a:srgbClr val="009900"/>
                </a:solidFill>
                <a:latin typeface="Courier New"/>
                <a:ea typeface="Courier New"/>
                <a:cs typeface="Courier New"/>
                <a:sym typeface="Courier New"/>
              </a:rPr>
              <a:t>// Comentario de una sola línea</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a:solidFill>
                <a:srgbClr val="0099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9900"/>
              </a:buClr>
              <a:buSzPts val="2400"/>
              <a:buFont typeface="Courier New"/>
              <a:buNone/>
            </a:pPr>
            <a:r>
              <a:rPr b="1" i="0" lang="en-US" sz="2400" u="none">
                <a:solidFill>
                  <a:srgbClr val="009900"/>
                </a:solidFill>
                <a:latin typeface="Courier New"/>
                <a:ea typeface="Courier New"/>
                <a:cs typeface="Courier New"/>
                <a:sym typeface="Courier New"/>
              </a:rPr>
              <a:t># Otro comentario de una línea</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a:solidFill>
                <a:srgbClr val="0099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9900"/>
              </a:buClr>
              <a:buSzPts val="2400"/>
              <a:buFont typeface="Courier New"/>
              <a:buNone/>
            </a:pPr>
            <a:r>
              <a:rPr b="1" i="0" lang="en-US" sz="2400" u="none">
                <a:solidFill>
                  <a:srgbClr val="009900"/>
                </a:solidFill>
                <a:latin typeface="Courier New"/>
                <a:ea typeface="Courier New"/>
                <a:cs typeface="Courier New"/>
                <a:sym typeface="Courier New"/>
              </a:rPr>
              <a:t>/*</a:t>
            </a:r>
            <a:r>
              <a:rPr b="0" i="0" lang="en-US" sz="2400" u="none">
                <a:solidFill>
                  <a:srgbClr val="009900"/>
                </a:solidFill>
                <a:latin typeface="Courier New"/>
                <a:ea typeface="Courier New"/>
                <a:cs typeface="Courier New"/>
                <a:sym typeface="Courier New"/>
              </a:rPr>
              <a:t> </a:t>
            </a:r>
            <a:r>
              <a:rPr b="1" i="0" lang="en-US" sz="2400" u="none">
                <a:solidFill>
                  <a:srgbClr val="009900"/>
                </a:solidFill>
                <a:latin typeface="Courier New"/>
                <a:ea typeface="Courier New"/>
                <a:cs typeface="Courier New"/>
                <a:sym typeface="Courier New"/>
              </a:rPr>
              <a:t>Comentario con más</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9900"/>
              </a:buClr>
              <a:buSzPts val="2400"/>
              <a:buFont typeface="Courier New"/>
              <a:buNone/>
            </a:pPr>
            <a:r>
              <a:rPr b="1" i="0" lang="en-US" sz="2400" u="none">
                <a:solidFill>
                  <a:srgbClr val="009900"/>
                </a:solidFill>
                <a:latin typeface="Courier New"/>
                <a:ea typeface="Courier New"/>
                <a:cs typeface="Courier New"/>
                <a:sym typeface="Courier New"/>
              </a:rPr>
              <a:t>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9900"/>
              </a:buClr>
              <a:buSzPts val="2400"/>
              <a:buFont typeface="Courier New"/>
              <a:buNone/>
            </a:pPr>
            <a:r>
              <a:rPr b="0" i="0" lang="en-US" sz="2400" u="none">
                <a:solidFill>
                  <a:srgbClr val="009900"/>
                </a:solidFill>
                <a:latin typeface="Courier New"/>
                <a:ea typeface="Courier New"/>
                <a:cs typeface="Courier New"/>
                <a:sym typeface="Courier New"/>
              </a:rPr>
              <a:t>   </a:t>
            </a:r>
            <a:r>
              <a:rPr b="1" i="0" lang="en-US" sz="2400" u="none">
                <a:solidFill>
                  <a:srgbClr val="009900"/>
                </a:solidFill>
                <a:latin typeface="Courier New"/>
                <a:ea typeface="Courier New"/>
                <a:cs typeface="Courier New"/>
                <a:sym typeface="Courier New"/>
              </a:rPr>
              <a:t>de una línea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2400"/>
              <a:buFont typeface="Courier New"/>
              <a:buNone/>
            </a:pPr>
            <a:r>
              <a:rPr b="0" i="0" lang="en-US" sz="2400" u="none">
                <a:solidFill>
                  <a:srgbClr val="FFFFFF"/>
                </a:solidFill>
                <a:latin typeface="Courier New"/>
                <a:ea typeface="Courier New"/>
                <a:cs typeface="Courier New"/>
                <a:sym typeface="Courier New"/>
              </a:rPr>
              <a:t>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2400"/>
              <a:buFont typeface="Courier New"/>
              <a:buNone/>
            </a:pPr>
            <a:r>
              <a:rPr b="1" i="0" lang="en-US" sz="2400" u="none">
                <a:solidFill>
                  <a:srgbClr val="FF0000"/>
                </a:solidFill>
                <a:latin typeface="Courier New"/>
                <a:ea typeface="Courier New"/>
                <a:cs typeface="Courier New"/>
                <a:sym typeface="Courier New"/>
              </a:rPr>
              <a:t>?&gt;</a:t>
            </a:r>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