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embeddedFontLst>
    <p:embeddedFont>
      <p:font typeface="Libre Franklin"/>
      <p:regular r:id="rId37"/>
      <p:bold r:id="rId38"/>
      <p:italic r:id="rId39"/>
      <p:boldItalic r:id="rId40"/>
    </p:embeddedFont>
    <p:embeddedFont>
      <p:font typeface="Libre Franklin Medium"/>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Franklin-boldItalic.fntdata"/><Relationship Id="rId20" Type="http://schemas.openxmlformats.org/officeDocument/2006/relationships/slide" Target="slides/slide15.xml"/><Relationship Id="rId42" Type="http://schemas.openxmlformats.org/officeDocument/2006/relationships/font" Target="fonts/LibreFranklinMedium-bold.fntdata"/><Relationship Id="rId41" Type="http://schemas.openxmlformats.org/officeDocument/2006/relationships/font" Target="fonts/LibreFranklinMedium-regular.fntdata"/><Relationship Id="rId22" Type="http://schemas.openxmlformats.org/officeDocument/2006/relationships/slide" Target="slides/slide17.xml"/><Relationship Id="rId44" Type="http://schemas.openxmlformats.org/officeDocument/2006/relationships/font" Target="fonts/LibreFranklinMedium-boldItalic.fntdata"/><Relationship Id="rId21" Type="http://schemas.openxmlformats.org/officeDocument/2006/relationships/slide" Target="slides/slide16.xml"/><Relationship Id="rId43" Type="http://schemas.openxmlformats.org/officeDocument/2006/relationships/font" Target="fonts/LibreFranklinMedium-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ibreFranklin-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LibreFranklin-italic.fntdata"/><Relationship Id="rId16" Type="http://schemas.openxmlformats.org/officeDocument/2006/relationships/slide" Target="slides/slide11.xml"/><Relationship Id="rId38" Type="http://schemas.openxmlformats.org/officeDocument/2006/relationships/font" Target="fonts/LibreFranklin-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47700" y="2233613"/>
            <a:ext cx="7772400" cy="75088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 name="Google Shape;14;p2"/>
          <p:cNvSpPr txBox="1"/>
          <p:nvPr>
            <p:ph idx="1" type="subTitle"/>
          </p:nvPr>
        </p:nvSpPr>
        <p:spPr>
          <a:xfrm>
            <a:off x="647700" y="4927600"/>
            <a:ext cx="7861300" cy="58578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2700"/>
              <a:buFont typeface="Noto Sans Symbols"/>
              <a:buNone/>
              <a:defRPr sz="3600">
                <a:solidFill>
                  <a:schemeClr val="accent1"/>
                </a:solidFill>
              </a:defRPr>
            </a:lvl1pPr>
            <a:lvl2pPr lvl="1" algn="l">
              <a:lnSpc>
                <a:spcPct val="90000"/>
              </a:lnSpc>
              <a:spcBef>
                <a:spcPts val="450"/>
              </a:spcBef>
              <a:spcAft>
                <a:spcPts val="0"/>
              </a:spcAft>
              <a:buSzPts val="1080"/>
              <a:buChar char="●"/>
              <a:defRPr/>
            </a:lvl2pPr>
            <a:lvl3pPr lvl="2" algn="l">
              <a:lnSpc>
                <a:spcPct val="90000"/>
              </a:lnSpc>
              <a:spcBef>
                <a:spcPts val="450"/>
              </a:spcBef>
              <a:spcAft>
                <a:spcPts val="0"/>
              </a:spcAft>
              <a:buSzPts val="1170"/>
              <a:buChar char="●"/>
              <a:defRPr/>
            </a:lvl3pPr>
            <a:lvl4pPr lvl="3" algn="l">
              <a:lnSpc>
                <a:spcPct val="90000"/>
              </a:lnSpc>
              <a:spcBef>
                <a:spcPts val="450"/>
              </a:spcBef>
              <a:spcAft>
                <a:spcPts val="0"/>
              </a:spcAft>
              <a:buSzPts val="1170"/>
              <a:buChar char="●"/>
              <a:defRPr/>
            </a:lvl4pPr>
            <a:lvl5pPr lvl="4" algn="l">
              <a:lnSpc>
                <a:spcPct val="90000"/>
              </a:lnSpc>
              <a:spcBef>
                <a:spcPts val="450"/>
              </a:spcBef>
              <a:spcAft>
                <a:spcPts val="0"/>
              </a:spcAft>
              <a:buSzPts val="1170"/>
              <a:buChar char="●"/>
              <a:defRPr/>
            </a:lvl5pPr>
            <a:lvl6pPr lvl="5" algn="l">
              <a:lnSpc>
                <a:spcPct val="90000"/>
              </a:lnSpc>
              <a:spcBef>
                <a:spcPts val="450"/>
              </a:spcBef>
              <a:spcAft>
                <a:spcPts val="0"/>
              </a:spcAft>
              <a:buSzPts val="1170"/>
              <a:buChar char="●"/>
              <a:defRPr/>
            </a:lvl6pPr>
            <a:lvl7pPr lvl="6" algn="l">
              <a:lnSpc>
                <a:spcPct val="90000"/>
              </a:lnSpc>
              <a:spcBef>
                <a:spcPts val="450"/>
              </a:spcBef>
              <a:spcAft>
                <a:spcPts val="0"/>
              </a:spcAft>
              <a:buSzPts val="1170"/>
              <a:buChar char="●"/>
              <a:defRPr/>
            </a:lvl7pPr>
            <a:lvl8pPr lvl="7" algn="l">
              <a:lnSpc>
                <a:spcPct val="90000"/>
              </a:lnSpc>
              <a:spcBef>
                <a:spcPts val="450"/>
              </a:spcBef>
              <a:spcAft>
                <a:spcPts val="0"/>
              </a:spcAft>
              <a:buSzPts val="1170"/>
              <a:buChar char="●"/>
              <a:defRPr/>
            </a:lvl8pPr>
            <a:lvl9pPr lvl="8" algn="l">
              <a:lnSpc>
                <a:spcPct val="90000"/>
              </a:lnSpc>
              <a:spcBef>
                <a:spcPts val="450"/>
              </a:spcBef>
              <a:spcAft>
                <a:spcPts val="0"/>
              </a:spcAft>
              <a:buSzPts val="1170"/>
              <a:buChar char="●"/>
              <a:defRPr/>
            </a:lvl9pPr>
          </a:lstStyle>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39" name="Shape 39"/>
        <p:cNvGrpSpPr/>
        <p:nvPr/>
      </p:nvGrpSpPr>
      <p:grpSpPr>
        <a:xfrm>
          <a:off x="0" y="0"/>
          <a:ext cx="0" cy="0"/>
          <a:chOff x="0" y="0"/>
          <a:chExt cx="0" cy="0"/>
        </a:xfrm>
      </p:grpSpPr>
      <p:sp>
        <p:nvSpPr>
          <p:cNvPr id="40" name="Google Shape;40;p11"/>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1" name="Shape 41"/>
        <p:cNvGrpSpPr/>
        <p:nvPr/>
      </p:nvGrpSpPr>
      <p:grpSpPr>
        <a:xfrm>
          <a:off x="0" y="0"/>
          <a:ext cx="0" cy="0"/>
          <a:chOff x="0" y="0"/>
          <a:chExt cx="0" cy="0"/>
        </a:xfrm>
      </p:grpSpPr>
      <p:sp>
        <p:nvSpPr>
          <p:cNvPr id="42" name="Google Shape;42;p1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3" name="Google Shape;43;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600"/>
              </a:spcBef>
              <a:spcAft>
                <a:spcPts val="0"/>
              </a:spcAft>
              <a:buSzPts val="1800"/>
              <a:buNone/>
              <a:defRPr b="1" sz="2400"/>
            </a:lvl1pPr>
            <a:lvl2pPr indent="-228600" lvl="1" marL="914400" algn="l">
              <a:lnSpc>
                <a:spcPct val="90000"/>
              </a:lnSpc>
              <a:spcBef>
                <a:spcPts val="500"/>
              </a:spcBef>
              <a:spcAft>
                <a:spcPts val="0"/>
              </a:spcAft>
              <a:buSzPts val="1200"/>
              <a:buNone/>
              <a:defRPr b="1" sz="2000"/>
            </a:lvl2pPr>
            <a:lvl3pPr indent="-228600" lvl="2" marL="1371600" algn="l">
              <a:lnSpc>
                <a:spcPct val="90000"/>
              </a:lnSpc>
              <a:spcBef>
                <a:spcPts val="450"/>
              </a:spcBef>
              <a:spcAft>
                <a:spcPts val="0"/>
              </a:spcAft>
              <a:buSzPts val="1170"/>
              <a:buNone/>
              <a:defRPr b="1" sz="1800"/>
            </a:lvl3pPr>
            <a:lvl4pPr indent="-228600" lvl="3" marL="1828800" algn="l">
              <a:lnSpc>
                <a:spcPct val="90000"/>
              </a:lnSpc>
              <a:spcBef>
                <a:spcPts val="400"/>
              </a:spcBef>
              <a:spcAft>
                <a:spcPts val="0"/>
              </a:spcAft>
              <a:buSzPts val="1040"/>
              <a:buNone/>
              <a:defRPr b="1" sz="1600"/>
            </a:lvl4pPr>
            <a:lvl5pPr indent="-228600" lvl="4" marL="2286000" algn="l">
              <a:lnSpc>
                <a:spcPct val="90000"/>
              </a:lnSpc>
              <a:spcBef>
                <a:spcPts val="400"/>
              </a:spcBef>
              <a:spcAft>
                <a:spcPts val="0"/>
              </a:spcAft>
              <a:buSzPts val="1040"/>
              <a:buNone/>
              <a:defRPr b="1" sz="1600"/>
            </a:lvl5pPr>
            <a:lvl6pPr indent="-228600" lvl="5" marL="2743200" algn="l">
              <a:lnSpc>
                <a:spcPct val="90000"/>
              </a:lnSpc>
              <a:spcBef>
                <a:spcPts val="400"/>
              </a:spcBef>
              <a:spcAft>
                <a:spcPts val="0"/>
              </a:spcAft>
              <a:buSzPts val="1040"/>
              <a:buNone/>
              <a:defRPr b="1" sz="1600"/>
            </a:lvl6pPr>
            <a:lvl7pPr indent="-228600" lvl="6" marL="3200400" algn="l">
              <a:lnSpc>
                <a:spcPct val="90000"/>
              </a:lnSpc>
              <a:spcBef>
                <a:spcPts val="400"/>
              </a:spcBef>
              <a:spcAft>
                <a:spcPts val="0"/>
              </a:spcAft>
              <a:buSzPts val="1040"/>
              <a:buNone/>
              <a:defRPr b="1" sz="1600"/>
            </a:lvl7pPr>
            <a:lvl8pPr indent="-228600" lvl="7" marL="3657600" algn="l">
              <a:lnSpc>
                <a:spcPct val="90000"/>
              </a:lnSpc>
              <a:spcBef>
                <a:spcPts val="400"/>
              </a:spcBef>
              <a:spcAft>
                <a:spcPts val="0"/>
              </a:spcAft>
              <a:buSzPts val="1040"/>
              <a:buNone/>
              <a:defRPr b="1" sz="1600"/>
            </a:lvl8pPr>
            <a:lvl9pPr indent="-228600" lvl="8" marL="4114800" algn="l">
              <a:lnSpc>
                <a:spcPct val="90000"/>
              </a:lnSpc>
              <a:spcBef>
                <a:spcPts val="400"/>
              </a:spcBef>
              <a:spcAft>
                <a:spcPts val="0"/>
              </a:spcAft>
              <a:buSzPts val="1040"/>
              <a:buNone/>
              <a:defRPr b="1" sz="1600"/>
            </a:lvl9pPr>
          </a:lstStyle>
          <a:p/>
        </p:txBody>
      </p:sp>
      <p:sp>
        <p:nvSpPr>
          <p:cNvPr id="44" name="Google Shape;44;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600"/>
              </a:spcBef>
              <a:spcAft>
                <a:spcPts val="0"/>
              </a:spcAft>
              <a:buSzPts val="1800"/>
              <a:buChar char="•"/>
              <a:defRPr sz="2400"/>
            </a:lvl1pPr>
            <a:lvl2pPr indent="-304800" lvl="1" marL="914400" algn="l">
              <a:lnSpc>
                <a:spcPct val="90000"/>
              </a:lnSpc>
              <a:spcBef>
                <a:spcPts val="500"/>
              </a:spcBef>
              <a:spcAft>
                <a:spcPts val="0"/>
              </a:spcAft>
              <a:buSzPts val="1200"/>
              <a:buChar char="●"/>
              <a:defRPr sz="2000"/>
            </a:lvl2pPr>
            <a:lvl3pPr indent="-302894" lvl="2" marL="1371600" algn="l">
              <a:lnSpc>
                <a:spcPct val="90000"/>
              </a:lnSpc>
              <a:spcBef>
                <a:spcPts val="450"/>
              </a:spcBef>
              <a:spcAft>
                <a:spcPts val="0"/>
              </a:spcAft>
              <a:buSzPts val="1170"/>
              <a:buChar char="●"/>
              <a:defRPr sz="1800"/>
            </a:lvl3pPr>
            <a:lvl4pPr indent="-294639" lvl="3" marL="1828800" algn="l">
              <a:lnSpc>
                <a:spcPct val="90000"/>
              </a:lnSpc>
              <a:spcBef>
                <a:spcPts val="400"/>
              </a:spcBef>
              <a:spcAft>
                <a:spcPts val="0"/>
              </a:spcAft>
              <a:buSzPts val="1040"/>
              <a:buChar char="●"/>
              <a:defRPr sz="1600"/>
            </a:lvl4pPr>
            <a:lvl5pPr indent="-294639" lvl="4" marL="2286000" algn="l">
              <a:lnSpc>
                <a:spcPct val="90000"/>
              </a:lnSpc>
              <a:spcBef>
                <a:spcPts val="400"/>
              </a:spcBef>
              <a:spcAft>
                <a:spcPts val="0"/>
              </a:spcAft>
              <a:buSzPts val="1040"/>
              <a:buChar char="●"/>
              <a:defRPr sz="1600"/>
            </a:lvl5pPr>
            <a:lvl6pPr indent="-294639" lvl="5" marL="2743200" algn="l">
              <a:lnSpc>
                <a:spcPct val="90000"/>
              </a:lnSpc>
              <a:spcBef>
                <a:spcPts val="400"/>
              </a:spcBef>
              <a:spcAft>
                <a:spcPts val="0"/>
              </a:spcAft>
              <a:buSzPts val="1040"/>
              <a:buChar char="●"/>
              <a:defRPr sz="1600"/>
            </a:lvl6pPr>
            <a:lvl7pPr indent="-294639" lvl="6" marL="3200400" algn="l">
              <a:lnSpc>
                <a:spcPct val="90000"/>
              </a:lnSpc>
              <a:spcBef>
                <a:spcPts val="400"/>
              </a:spcBef>
              <a:spcAft>
                <a:spcPts val="0"/>
              </a:spcAft>
              <a:buSzPts val="1040"/>
              <a:buChar char="●"/>
              <a:defRPr sz="1600"/>
            </a:lvl7pPr>
            <a:lvl8pPr indent="-294640" lvl="7" marL="3657600" algn="l">
              <a:lnSpc>
                <a:spcPct val="90000"/>
              </a:lnSpc>
              <a:spcBef>
                <a:spcPts val="400"/>
              </a:spcBef>
              <a:spcAft>
                <a:spcPts val="0"/>
              </a:spcAft>
              <a:buSzPts val="1040"/>
              <a:buChar char="●"/>
              <a:defRPr sz="1600"/>
            </a:lvl8pPr>
            <a:lvl9pPr indent="-294640" lvl="8" marL="4114800" algn="l">
              <a:lnSpc>
                <a:spcPct val="90000"/>
              </a:lnSpc>
              <a:spcBef>
                <a:spcPts val="400"/>
              </a:spcBef>
              <a:spcAft>
                <a:spcPts val="0"/>
              </a:spcAft>
              <a:buSzPts val="1040"/>
              <a:buChar char="●"/>
              <a:defRPr sz="1600"/>
            </a:lvl9pPr>
          </a:lstStyle>
          <a:p/>
        </p:txBody>
      </p:sp>
      <p:sp>
        <p:nvSpPr>
          <p:cNvPr id="45" name="Google Shape;45;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600"/>
              </a:spcBef>
              <a:spcAft>
                <a:spcPts val="0"/>
              </a:spcAft>
              <a:buSzPts val="1800"/>
              <a:buNone/>
              <a:defRPr b="1" sz="2400"/>
            </a:lvl1pPr>
            <a:lvl2pPr indent="-228600" lvl="1" marL="914400" algn="l">
              <a:lnSpc>
                <a:spcPct val="90000"/>
              </a:lnSpc>
              <a:spcBef>
                <a:spcPts val="500"/>
              </a:spcBef>
              <a:spcAft>
                <a:spcPts val="0"/>
              </a:spcAft>
              <a:buSzPts val="1200"/>
              <a:buNone/>
              <a:defRPr b="1" sz="2000"/>
            </a:lvl2pPr>
            <a:lvl3pPr indent="-228600" lvl="2" marL="1371600" algn="l">
              <a:lnSpc>
                <a:spcPct val="90000"/>
              </a:lnSpc>
              <a:spcBef>
                <a:spcPts val="450"/>
              </a:spcBef>
              <a:spcAft>
                <a:spcPts val="0"/>
              </a:spcAft>
              <a:buSzPts val="1170"/>
              <a:buNone/>
              <a:defRPr b="1" sz="1800"/>
            </a:lvl3pPr>
            <a:lvl4pPr indent="-228600" lvl="3" marL="1828800" algn="l">
              <a:lnSpc>
                <a:spcPct val="90000"/>
              </a:lnSpc>
              <a:spcBef>
                <a:spcPts val="400"/>
              </a:spcBef>
              <a:spcAft>
                <a:spcPts val="0"/>
              </a:spcAft>
              <a:buSzPts val="1040"/>
              <a:buNone/>
              <a:defRPr b="1" sz="1600"/>
            </a:lvl4pPr>
            <a:lvl5pPr indent="-228600" lvl="4" marL="2286000" algn="l">
              <a:lnSpc>
                <a:spcPct val="90000"/>
              </a:lnSpc>
              <a:spcBef>
                <a:spcPts val="400"/>
              </a:spcBef>
              <a:spcAft>
                <a:spcPts val="0"/>
              </a:spcAft>
              <a:buSzPts val="1040"/>
              <a:buNone/>
              <a:defRPr b="1" sz="1600"/>
            </a:lvl5pPr>
            <a:lvl6pPr indent="-228600" lvl="5" marL="2743200" algn="l">
              <a:lnSpc>
                <a:spcPct val="90000"/>
              </a:lnSpc>
              <a:spcBef>
                <a:spcPts val="400"/>
              </a:spcBef>
              <a:spcAft>
                <a:spcPts val="0"/>
              </a:spcAft>
              <a:buSzPts val="1040"/>
              <a:buNone/>
              <a:defRPr b="1" sz="1600"/>
            </a:lvl6pPr>
            <a:lvl7pPr indent="-228600" lvl="6" marL="3200400" algn="l">
              <a:lnSpc>
                <a:spcPct val="90000"/>
              </a:lnSpc>
              <a:spcBef>
                <a:spcPts val="400"/>
              </a:spcBef>
              <a:spcAft>
                <a:spcPts val="0"/>
              </a:spcAft>
              <a:buSzPts val="1040"/>
              <a:buNone/>
              <a:defRPr b="1" sz="1600"/>
            </a:lvl7pPr>
            <a:lvl8pPr indent="-228600" lvl="7" marL="3657600" algn="l">
              <a:lnSpc>
                <a:spcPct val="90000"/>
              </a:lnSpc>
              <a:spcBef>
                <a:spcPts val="400"/>
              </a:spcBef>
              <a:spcAft>
                <a:spcPts val="0"/>
              </a:spcAft>
              <a:buSzPts val="1040"/>
              <a:buNone/>
              <a:defRPr b="1" sz="1600"/>
            </a:lvl8pPr>
            <a:lvl9pPr indent="-228600" lvl="8" marL="4114800" algn="l">
              <a:lnSpc>
                <a:spcPct val="90000"/>
              </a:lnSpc>
              <a:spcBef>
                <a:spcPts val="400"/>
              </a:spcBef>
              <a:spcAft>
                <a:spcPts val="0"/>
              </a:spcAft>
              <a:buSzPts val="1040"/>
              <a:buNone/>
              <a:defRPr b="1" sz="1600"/>
            </a:lvl9pPr>
          </a:lstStyle>
          <a:p/>
        </p:txBody>
      </p:sp>
      <p:sp>
        <p:nvSpPr>
          <p:cNvPr id="46" name="Google Shape;46;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600"/>
              </a:spcBef>
              <a:spcAft>
                <a:spcPts val="0"/>
              </a:spcAft>
              <a:buSzPts val="1800"/>
              <a:buChar char="•"/>
              <a:defRPr sz="2400"/>
            </a:lvl1pPr>
            <a:lvl2pPr indent="-304800" lvl="1" marL="914400" algn="l">
              <a:lnSpc>
                <a:spcPct val="90000"/>
              </a:lnSpc>
              <a:spcBef>
                <a:spcPts val="500"/>
              </a:spcBef>
              <a:spcAft>
                <a:spcPts val="0"/>
              </a:spcAft>
              <a:buSzPts val="1200"/>
              <a:buChar char="●"/>
              <a:defRPr sz="2000"/>
            </a:lvl2pPr>
            <a:lvl3pPr indent="-302894" lvl="2" marL="1371600" algn="l">
              <a:lnSpc>
                <a:spcPct val="90000"/>
              </a:lnSpc>
              <a:spcBef>
                <a:spcPts val="450"/>
              </a:spcBef>
              <a:spcAft>
                <a:spcPts val="0"/>
              </a:spcAft>
              <a:buSzPts val="1170"/>
              <a:buChar char="●"/>
              <a:defRPr sz="1800"/>
            </a:lvl3pPr>
            <a:lvl4pPr indent="-294639" lvl="3" marL="1828800" algn="l">
              <a:lnSpc>
                <a:spcPct val="90000"/>
              </a:lnSpc>
              <a:spcBef>
                <a:spcPts val="400"/>
              </a:spcBef>
              <a:spcAft>
                <a:spcPts val="0"/>
              </a:spcAft>
              <a:buSzPts val="1040"/>
              <a:buChar char="●"/>
              <a:defRPr sz="1600"/>
            </a:lvl4pPr>
            <a:lvl5pPr indent="-294639" lvl="4" marL="2286000" algn="l">
              <a:lnSpc>
                <a:spcPct val="90000"/>
              </a:lnSpc>
              <a:spcBef>
                <a:spcPts val="400"/>
              </a:spcBef>
              <a:spcAft>
                <a:spcPts val="0"/>
              </a:spcAft>
              <a:buSzPts val="1040"/>
              <a:buChar char="●"/>
              <a:defRPr sz="1600"/>
            </a:lvl5pPr>
            <a:lvl6pPr indent="-294639" lvl="5" marL="2743200" algn="l">
              <a:lnSpc>
                <a:spcPct val="90000"/>
              </a:lnSpc>
              <a:spcBef>
                <a:spcPts val="400"/>
              </a:spcBef>
              <a:spcAft>
                <a:spcPts val="0"/>
              </a:spcAft>
              <a:buSzPts val="1040"/>
              <a:buChar char="●"/>
              <a:defRPr sz="1600"/>
            </a:lvl6pPr>
            <a:lvl7pPr indent="-294639" lvl="6" marL="3200400" algn="l">
              <a:lnSpc>
                <a:spcPct val="90000"/>
              </a:lnSpc>
              <a:spcBef>
                <a:spcPts val="400"/>
              </a:spcBef>
              <a:spcAft>
                <a:spcPts val="0"/>
              </a:spcAft>
              <a:buSzPts val="1040"/>
              <a:buChar char="●"/>
              <a:defRPr sz="1600"/>
            </a:lvl7pPr>
            <a:lvl8pPr indent="-294640" lvl="7" marL="3657600" algn="l">
              <a:lnSpc>
                <a:spcPct val="90000"/>
              </a:lnSpc>
              <a:spcBef>
                <a:spcPts val="400"/>
              </a:spcBef>
              <a:spcAft>
                <a:spcPts val="0"/>
              </a:spcAft>
              <a:buSzPts val="1040"/>
              <a:buChar char="●"/>
              <a:defRPr sz="1600"/>
            </a:lvl8pPr>
            <a:lvl9pPr indent="-294640" lvl="8" marL="4114800" algn="l">
              <a:lnSpc>
                <a:spcPct val="90000"/>
              </a:lnSpc>
              <a:spcBef>
                <a:spcPts val="400"/>
              </a:spcBef>
              <a:spcAft>
                <a:spcPts val="0"/>
              </a:spcAft>
              <a:buSzPts val="1040"/>
              <a:buChar char="●"/>
              <a:defRPr sz="1600"/>
            </a:lvl9pPr>
          </a:lstStyle>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13"/>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13"/>
          <p:cNvSpPr txBox="1"/>
          <p:nvPr>
            <p:ph idx="1" type="body"/>
          </p:nvPr>
        </p:nvSpPr>
        <p:spPr>
          <a:xfrm>
            <a:off x="381000" y="1416050"/>
            <a:ext cx="4117975" cy="1511300"/>
          </a:xfrm>
          <a:prstGeom prst="rect">
            <a:avLst/>
          </a:prstGeom>
          <a:noFill/>
          <a:ln>
            <a:noFill/>
          </a:ln>
        </p:spPr>
        <p:txBody>
          <a:bodyPr anchorCtr="0" anchor="t" bIns="45700" lIns="91425" spcFirstLastPara="1" rIns="91425" wrap="square" tIns="45700">
            <a:noAutofit/>
          </a:bodyPr>
          <a:lstStyle>
            <a:lvl1pPr indent="-361950" lvl="0" marL="457200" algn="l">
              <a:lnSpc>
                <a:spcPct val="90000"/>
              </a:lnSpc>
              <a:spcBef>
                <a:spcPts val="700"/>
              </a:spcBef>
              <a:spcAft>
                <a:spcPts val="0"/>
              </a:spcAft>
              <a:buSzPts val="2100"/>
              <a:buChar char="•"/>
              <a:defRPr sz="2800"/>
            </a:lvl1pPr>
            <a:lvl2pPr indent="-320040" lvl="1" marL="914400" algn="l">
              <a:lnSpc>
                <a:spcPct val="90000"/>
              </a:lnSpc>
              <a:spcBef>
                <a:spcPts val="600"/>
              </a:spcBef>
              <a:spcAft>
                <a:spcPts val="0"/>
              </a:spcAft>
              <a:buSzPts val="1440"/>
              <a:buChar char="●"/>
              <a:defRPr sz="2400"/>
            </a:lvl2pPr>
            <a:lvl3pPr indent="-311150" lvl="2" marL="1371600" algn="l">
              <a:lnSpc>
                <a:spcPct val="90000"/>
              </a:lnSpc>
              <a:spcBef>
                <a:spcPts val="500"/>
              </a:spcBef>
              <a:spcAft>
                <a:spcPts val="0"/>
              </a:spcAft>
              <a:buSzPts val="1300"/>
              <a:buChar char="●"/>
              <a:defRPr sz="2000"/>
            </a:lvl3pPr>
            <a:lvl4pPr indent="-302894" lvl="3" marL="1828800" algn="l">
              <a:lnSpc>
                <a:spcPct val="90000"/>
              </a:lnSpc>
              <a:spcBef>
                <a:spcPts val="450"/>
              </a:spcBef>
              <a:spcAft>
                <a:spcPts val="0"/>
              </a:spcAft>
              <a:buSzPts val="1170"/>
              <a:buChar char="●"/>
              <a:defRPr sz="1800"/>
            </a:lvl4pPr>
            <a:lvl5pPr indent="-302895" lvl="4" marL="2286000" algn="l">
              <a:lnSpc>
                <a:spcPct val="90000"/>
              </a:lnSpc>
              <a:spcBef>
                <a:spcPts val="450"/>
              </a:spcBef>
              <a:spcAft>
                <a:spcPts val="0"/>
              </a:spcAft>
              <a:buSzPts val="1170"/>
              <a:buChar char="●"/>
              <a:defRPr sz="1800"/>
            </a:lvl5pPr>
            <a:lvl6pPr indent="-302895" lvl="5" marL="2743200" algn="l">
              <a:lnSpc>
                <a:spcPct val="90000"/>
              </a:lnSpc>
              <a:spcBef>
                <a:spcPts val="450"/>
              </a:spcBef>
              <a:spcAft>
                <a:spcPts val="0"/>
              </a:spcAft>
              <a:buSzPts val="1170"/>
              <a:buChar char="●"/>
              <a:defRPr sz="1800"/>
            </a:lvl6pPr>
            <a:lvl7pPr indent="-302895" lvl="6" marL="3200400" algn="l">
              <a:lnSpc>
                <a:spcPct val="90000"/>
              </a:lnSpc>
              <a:spcBef>
                <a:spcPts val="450"/>
              </a:spcBef>
              <a:spcAft>
                <a:spcPts val="0"/>
              </a:spcAft>
              <a:buSzPts val="1170"/>
              <a:buChar char="●"/>
              <a:defRPr sz="1800"/>
            </a:lvl7pPr>
            <a:lvl8pPr indent="-302895" lvl="7" marL="3657600" algn="l">
              <a:lnSpc>
                <a:spcPct val="90000"/>
              </a:lnSpc>
              <a:spcBef>
                <a:spcPts val="450"/>
              </a:spcBef>
              <a:spcAft>
                <a:spcPts val="0"/>
              </a:spcAft>
              <a:buSzPts val="1170"/>
              <a:buChar char="●"/>
              <a:defRPr sz="1800"/>
            </a:lvl8pPr>
            <a:lvl9pPr indent="-302895" lvl="8" marL="4114800" algn="l">
              <a:lnSpc>
                <a:spcPct val="90000"/>
              </a:lnSpc>
              <a:spcBef>
                <a:spcPts val="450"/>
              </a:spcBef>
              <a:spcAft>
                <a:spcPts val="0"/>
              </a:spcAft>
              <a:buSzPts val="1170"/>
              <a:buChar char="●"/>
              <a:defRPr sz="1800"/>
            </a:lvl9pPr>
          </a:lstStyle>
          <a:p/>
        </p:txBody>
      </p:sp>
      <p:sp>
        <p:nvSpPr>
          <p:cNvPr id="50" name="Google Shape;50;p13"/>
          <p:cNvSpPr txBox="1"/>
          <p:nvPr>
            <p:ph idx="2" type="body"/>
          </p:nvPr>
        </p:nvSpPr>
        <p:spPr>
          <a:xfrm>
            <a:off x="4651375" y="1416050"/>
            <a:ext cx="4117975" cy="1511300"/>
          </a:xfrm>
          <a:prstGeom prst="rect">
            <a:avLst/>
          </a:prstGeom>
          <a:noFill/>
          <a:ln>
            <a:noFill/>
          </a:ln>
        </p:spPr>
        <p:txBody>
          <a:bodyPr anchorCtr="0" anchor="t" bIns="45700" lIns="91425" spcFirstLastPara="1" rIns="91425" wrap="square" tIns="45700">
            <a:noAutofit/>
          </a:bodyPr>
          <a:lstStyle>
            <a:lvl1pPr indent="-361950" lvl="0" marL="457200" algn="l">
              <a:lnSpc>
                <a:spcPct val="90000"/>
              </a:lnSpc>
              <a:spcBef>
                <a:spcPts val="700"/>
              </a:spcBef>
              <a:spcAft>
                <a:spcPts val="0"/>
              </a:spcAft>
              <a:buSzPts val="2100"/>
              <a:buChar char="•"/>
              <a:defRPr sz="2800"/>
            </a:lvl1pPr>
            <a:lvl2pPr indent="-320040" lvl="1" marL="914400" algn="l">
              <a:lnSpc>
                <a:spcPct val="90000"/>
              </a:lnSpc>
              <a:spcBef>
                <a:spcPts val="600"/>
              </a:spcBef>
              <a:spcAft>
                <a:spcPts val="0"/>
              </a:spcAft>
              <a:buSzPts val="1440"/>
              <a:buChar char="●"/>
              <a:defRPr sz="2400"/>
            </a:lvl2pPr>
            <a:lvl3pPr indent="-311150" lvl="2" marL="1371600" algn="l">
              <a:lnSpc>
                <a:spcPct val="90000"/>
              </a:lnSpc>
              <a:spcBef>
                <a:spcPts val="500"/>
              </a:spcBef>
              <a:spcAft>
                <a:spcPts val="0"/>
              </a:spcAft>
              <a:buSzPts val="1300"/>
              <a:buChar char="●"/>
              <a:defRPr sz="2000"/>
            </a:lvl3pPr>
            <a:lvl4pPr indent="-302894" lvl="3" marL="1828800" algn="l">
              <a:lnSpc>
                <a:spcPct val="90000"/>
              </a:lnSpc>
              <a:spcBef>
                <a:spcPts val="450"/>
              </a:spcBef>
              <a:spcAft>
                <a:spcPts val="0"/>
              </a:spcAft>
              <a:buSzPts val="1170"/>
              <a:buChar char="●"/>
              <a:defRPr sz="1800"/>
            </a:lvl4pPr>
            <a:lvl5pPr indent="-302895" lvl="4" marL="2286000" algn="l">
              <a:lnSpc>
                <a:spcPct val="90000"/>
              </a:lnSpc>
              <a:spcBef>
                <a:spcPts val="450"/>
              </a:spcBef>
              <a:spcAft>
                <a:spcPts val="0"/>
              </a:spcAft>
              <a:buSzPts val="1170"/>
              <a:buChar char="●"/>
              <a:defRPr sz="1800"/>
            </a:lvl5pPr>
            <a:lvl6pPr indent="-302895" lvl="5" marL="2743200" algn="l">
              <a:lnSpc>
                <a:spcPct val="90000"/>
              </a:lnSpc>
              <a:spcBef>
                <a:spcPts val="450"/>
              </a:spcBef>
              <a:spcAft>
                <a:spcPts val="0"/>
              </a:spcAft>
              <a:buSzPts val="1170"/>
              <a:buChar char="●"/>
              <a:defRPr sz="1800"/>
            </a:lvl6pPr>
            <a:lvl7pPr indent="-302895" lvl="6" marL="3200400" algn="l">
              <a:lnSpc>
                <a:spcPct val="90000"/>
              </a:lnSpc>
              <a:spcBef>
                <a:spcPts val="450"/>
              </a:spcBef>
              <a:spcAft>
                <a:spcPts val="0"/>
              </a:spcAft>
              <a:buSzPts val="1170"/>
              <a:buChar char="●"/>
              <a:defRPr sz="1800"/>
            </a:lvl7pPr>
            <a:lvl8pPr indent="-302895" lvl="7" marL="3657600" algn="l">
              <a:lnSpc>
                <a:spcPct val="90000"/>
              </a:lnSpc>
              <a:spcBef>
                <a:spcPts val="450"/>
              </a:spcBef>
              <a:spcAft>
                <a:spcPts val="0"/>
              </a:spcAft>
              <a:buSzPts val="1170"/>
              <a:buChar char="●"/>
              <a:defRPr sz="1800"/>
            </a:lvl8pPr>
            <a:lvl9pPr indent="-302895" lvl="8" marL="4114800" algn="l">
              <a:lnSpc>
                <a:spcPct val="90000"/>
              </a:lnSpc>
              <a:spcBef>
                <a:spcPts val="450"/>
              </a:spcBef>
              <a:spcAft>
                <a:spcPts val="0"/>
              </a:spcAft>
              <a:buSzPts val="1170"/>
              <a:buChar char="●"/>
              <a:defRPr sz="1800"/>
            </a:lvl9pPr>
          </a:lstStyle>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1" name="Shape 51"/>
        <p:cNvGrpSpPr/>
        <p:nvPr/>
      </p:nvGrpSpPr>
      <p:grpSpPr>
        <a:xfrm>
          <a:off x="0" y="0"/>
          <a:ext cx="0" cy="0"/>
          <a:chOff x="0" y="0"/>
          <a:chExt cx="0" cy="0"/>
        </a:xfrm>
      </p:grpSpPr>
      <p:sp>
        <p:nvSpPr>
          <p:cNvPr id="52" name="Google Shape;52;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500"/>
              </a:spcBef>
              <a:spcAft>
                <a:spcPts val="0"/>
              </a:spcAft>
              <a:buSzPts val="1500"/>
              <a:buNone/>
              <a:defRPr sz="2000"/>
            </a:lvl1pPr>
            <a:lvl2pPr indent="-228600" lvl="1" marL="914400" algn="l">
              <a:lnSpc>
                <a:spcPct val="90000"/>
              </a:lnSpc>
              <a:spcBef>
                <a:spcPts val="450"/>
              </a:spcBef>
              <a:spcAft>
                <a:spcPts val="0"/>
              </a:spcAft>
              <a:buSzPts val="1080"/>
              <a:buNone/>
              <a:defRPr sz="1800"/>
            </a:lvl2pPr>
            <a:lvl3pPr indent="-228600" lvl="2" marL="1371600" algn="l">
              <a:lnSpc>
                <a:spcPct val="90000"/>
              </a:lnSpc>
              <a:spcBef>
                <a:spcPts val="400"/>
              </a:spcBef>
              <a:spcAft>
                <a:spcPts val="0"/>
              </a:spcAft>
              <a:buSzPts val="1040"/>
              <a:buNone/>
              <a:defRPr sz="1600"/>
            </a:lvl3pPr>
            <a:lvl4pPr indent="-228600" lvl="3" marL="1828800" algn="l">
              <a:lnSpc>
                <a:spcPct val="90000"/>
              </a:lnSpc>
              <a:spcBef>
                <a:spcPts val="350"/>
              </a:spcBef>
              <a:spcAft>
                <a:spcPts val="0"/>
              </a:spcAft>
              <a:buSzPts val="910"/>
              <a:buNone/>
              <a:defRPr sz="1400"/>
            </a:lvl4pPr>
            <a:lvl5pPr indent="-228600" lvl="4" marL="2286000" algn="l">
              <a:lnSpc>
                <a:spcPct val="90000"/>
              </a:lnSpc>
              <a:spcBef>
                <a:spcPts val="350"/>
              </a:spcBef>
              <a:spcAft>
                <a:spcPts val="0"/>
              </a:spcAft>
              <a:buSzPts val="910"/>
              <a:buNone/>
              <a:defRPr sz="1400"/>
            </a:lvl5pPr>
            <a:lvl6pPr indent="-228600" lvl="5" marL="2743200" algn="l">
              <a:lnSpc>
                <a:spcPct val="90000"/>
              </a:lnSpc>
              <a:spcBef>
                <a:spcPts val="350"/>
              </a:spcBef>
              <a:spcAft>
                <a:spcPts val="0"/>
              </a:spcAft>
              <a:buSzPts val="910"/>
              <a:buNone/>
              <a:defRPr sz="1400"/>
            </a:lvl6pPr>
            <a:lvl7pPr indent="-228600" lvl="6" marL="3200400" algn="l">
              <a:lnSpc>
                <a:spcPct val="90000"/>
              </a:lnSpc>
              <a:spcBef>
                <a:spcPts val="350"/>
              </a:spcBef>
              <a:spcAft>
                <a:spcPts val="0"/>
              </a:spcAft>
              <a:buSzPts val="910"/>
              <a:buNone/>
              <a:defRPr sz="1400"/>
            </a:lvl7pPr>
            <a:lvl8pPr indent="-228600" lvl="7" marL="3657600" algn="l">
              <a:lnSpc>
                <a:spcPct val="90000"/>
              </a:lnSpc>
              <a:spcBef>
                <a:spcPts val="350"/>
              </a:spcBef>
              <a:spcAft>
                <a:spcPts val="0"/>
              </a:spcAft>
              <a:buSzPts val="910"/>
              <a:buNone/>
              <a:defRPr sz="1400"/>
            </a:lvl8pPr>
            <a:lvl9pPr indent="-228600" lvl="8" marL="4114800" algn="l">
              <a:lnSpc>
                <a:spcPct val="90000"/>
              </a:lnSpc>
              <a:spcBef>
                <a:spcPts val="350"/>
              </a:spcBef>
              <a:spcAft>
                <a:spcPts val="0"/>
              </a:spcAft>
              <a:buSzPts val="910"/>
              <a:buNone/>
              <a:defRPr sz="1400"/>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3"/>
          <p:cNvSpPr txBox="1"/>
          <p:nvPr>
            <p:ph idx="1" type="body"/>
          </p:nvPr>
        </p:nvSpPr>
        <p:spPr>
          <a:xfrm>
            <a:off x="381000" y="1416050"/>
            <a:ext cx="8388350" cy="1511300"/>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450"/>
              </a:spcBef>
              <a:spcAft>
                <a:spcPts val="0"/>
              </a:spcAft>
              <a:buSzPts val="1350"/>
              <a:buChar char="•"/>
              <a:defRPr/>
            </a:lvl1pPr>
            <a:lvl2pPr indent="-297180" lvl="1" marL="914400" algn="l">
              <a:lnSpc>
                <a:spcPct val="90000"/>
              </a:lnSpc>
              <a:spcBef>
                <a:spcPts val="450"/>
              </a:spcBef>
              <a:spcAft>
                <a:spcPts val="0"/>
              </a:spcAft>
              <a:buSzPts val="1080"/>
              <a:buChar char="●"/>
              <a:defRPr/>
            </a:lvl2pPr>
            <a:lvl3pPr indent="-302894" lvl="2" marL="1371600" algn="l">
              <a:lnSpc>
                <a:spcPct val="90000"/>
              </a:lnSpc>
              <a:spcBef>
                <a:spcPts val="450"/>
              </a:spcBef>
              <a:spcAft>
                <a:spcPts val="0"/>
              </a:spcAft>
              <a:buSzPts val="1170"/>
              <a:buChar char="●"/>
              <a:defRPr/>
            </a:lvl3pPr>
            <a:lvl4pPr indent="-302894" lvl="3" marL="1828800" algn="l">
              <a:lnSpc>
                <a:spcPct val="90000"/>
              </a:lnSpc>
              <a:spcBef>
                <a:spcPts val="450"/>
              </a:spcBef>
              <a:spcAft>
                <a:spcPts val="0"/>
              </a:spcAft>
              <a:buSzPts val="1170"/>
              <a:buChar char="●"/>
              <a:defRPr/>
            </a:lvl4pPr>
            <a:lvl5pPr indent="-302895" lvl="4" marL="2286000" algn="l">
              <a:lnSpc>
                <a:spcPct val="90000"/>
              </a:lnSpc>
              <a:spcBef>
                <a:spcPts val="450"/>
              </a:spcBef>
              <a:spcAft>
                <a:spcPts val="0"/>
              </a:spcAft>
              <a:buSzPts val="1170"/>
              <a:buChar char="●"/>
              <a:defRPr/>
            </a:lvl5pPr>
            <a:lvl6pPr indent="-302895" lvl="5" marL="2743200" algn="l">
              <a:lnSpc>
                <a:spcPct val="90000"/>
              </a:lnSpc>
              <a:spcBef>
                <a:spcPts val="450"/>
              </a:spcBef>
              <a:spcAft>
                <a:spcPts val="0"/>
              </a:spcAft>
              <a:buSzPts val="1170"/>
              <a:buChar char="●"/>
              <a:defRPr/>
            </a:lvl6pPr>
            <a:lvl7pPr indent="-302895" lvl="6" marL="3200400" algn="l">
              <a:lnSpc>
                <a:spcPct val="90000"/>
              </a:lnSpc>
              <a:spcBef>
                <a:spcPts val="450"/>
              </a:spcBef>
              <a:spcAft>
                <a:spcPts val="0"/>
              </a:spcAft>
              <a:buSzPts val="1170"/>
              <a:buChar char="●"/>
              <a:defRPr/>
            </a:lvl7pPr>
            <a:lvl8pPr indent="-302895" lvl="7" marL="3657600" algn="l">
              <a:lnSpc>
                <a:spcPct val="90000"/>
              </a:lnSpc>
              <a:spcBef>
                <a:spcPts val="450"/>
              </a:spcBef>
              <a:spcAft>
                <a:spcPts val="0"/>
              </a:spcAft>
              <a:buSzPts val="1170"/>
              <a:buChar char="●"/>
              <a:defRPr/>
            </a:lvl8pPr>
            <a:lvl9pPr indent="-302895" lvl="8" marL="4114800" algn="l">
              <a:lnSpc>
                <a:spcPct val="90000"/>
              </a:lnSpc>
              <a:spcBef>
                <a:spcPts val="450"/>
              </a:spcBef>
              <a:spcAft>
                <a:spcPts val="0"/>
              </a:spcAft>
              <a:buSzPts val="1170"/>
              <a:buChar char="●"/>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exto y objetos" type="txAndObj">
  <p:cSld name="TEXT_AND_OBJECT">
    <p:spTree>
      <p:nvGrpSpPr>
        <p:cNvPr id="18" name="Shape 18"/>
        <p:cNvGrpSpPr/>
        <p:nvPr/>
      </p:nvGrpSpPr>
      <p:grpSpPr>
        <a:xfrm>
          <a:off x="0" y="0"/>
          <a:ext cx="0" cy="0"/>
          <a:chOff x="0" y="0"/>
          <a:chExt cx="0" cy="0"/>
        </a:xfrm>
      </p:grpSpPr>
      <p:sp>
        <p:nvSpPr>
          <p:cNvPr id="19" name="Google Shape;19;p4"/>
          <p:cNvSpPr txBox="1"/>
          <p:nvPr>
            <p:ph type="title"/>
          </p:nvPr>
        </p:nvSpPr>
        <p:spPr>
          <a:xfrm>
            <a:off x="381000" y="228600"/>
            <a:ext cx="8393113" cy="75088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0" name="Google Shape;20;p4"/>
          <p:cNvSpPr txBox="1"/>
          <p:nvPr>
            <p:ph idx="1" type="body"/>
          </p:nvPr>
        </p:nvSpPr>
        <p:spPr>
          <a:xfrm>
            <a:off x="381000" y="1416050"/>
            <a:ext cx="4117975" cy="1511300"/>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450"/>
              </a:spcBef>
              <a:spcAft>
                <a:spcPts val="0"/>
              </a:spcAft>
              <a:buSzPts val="1350"/>
              <a:buChar char="•"/>
              <a:defRPr/>
            </a:lvl1pPr>
            <a:lvl2pPr indent="-297180" lvl="1" marL="914400" algn="l">
              <a:lnSpc>
                <a:spcPct val="90000"/>
              </a:lnSpc>
              <a:spcBef>
                <a:spcPts val="450"/>
              </a:spcBef>
              <a:spcAft>
                <a:spcPts val="0"/>
              </a:spcAft>
              <a:buSzPts val="1080"/>
              <a:buChar char="●"/>
              <a:defRPr/>
            </a:lvl2pPr>
            <a:lvl3pPr indent="-302894" lvl="2" marL="1371600" algn="l">
              <a:lnSpc>
                <a:spcPct val="90000"/>
              </a:lnSpc>
              <a:spcBef>
                <a:spcPts val="450"/>
              </a:spcBef>
              <a:spcAft>
                <a:spcPts val="0"/>
              </a:spcAft>
              <a:buSzPts val="1170"/>
              <a:buChar char="●"/>
              <a:defRPr/>
            </a:lvl3pPr>
            <a:lvl4pPr indent="-302894" lvl="3" marL="1828800" algn="l">
              <a:lnSpc>
                <a:spcPct val="90000"/>
              </a:lnSpc>
              <a:spcBef>
                <a:spcPts val="450"/>
              </a:spcBef>
              <a:spcAft>
                <a:spcPts val="0"/>
              </a:spcAft>
              <a:buSzPts val="1170"/>
              <a:buChar char="●"/>
              <a:defRPr/>
            </a:lvl4pPr>
            <a:lvl5pPr indent="-302895" lvl="4" marL="2286000" algn="l">
              <a:lnSpc>
                <a:spcPct val="90000"/>
              </a:lnSpc>
              <a:spcBef>
                <a:spcPts val="450"/>
              </a:spcBef>
              <a:spcAft>
                <a:spcPts val="0"/>
              </a:spcAft>
              <a:buSzPts val="1170"/>
              <a:buChar char="●"/>
              <a:defRPr/>
            </a:lvl5pPr>
            <a:lvl6pPr indent="-302895" lvl="5" marL="2743200" algn="l">
              <a:lnSpc>
                <a:spcPct val="90000"/>
              </a:lnSpc>
              <a:spcBef>
                <a:spcPts val="450"/>
              </a:spcBef>
              <a:spcAft>
                <a:spcPts val="0"/>
              </a:spcAft>
              <a:buSzPts val="1170"/>
              <a:buChar char="●"/>
              <a:defRPr/>
            </a:lvl6pPr>
            <a:lvl7pPr indent="-302895" lvl="6" marL="3200400" algn="l">
              <a:lnSpc>
                <a:spcPct val="90000"/>
              </a:lnSpc>
              <a:spcBef>
                <a:spcPts val="450"/>
              </a:spcBef>
              <a:spcAft>
                <a:spcPts val="0"/>
              </a:spcAft>
              <a:buSzPts val="1170"/>
              <a:buChar char="●"/>
              <a:defRPr/>
            </a:lvl7pPr>
            <a:lvl8pPr indent="-302895" lvl="7" marL="3657600" algn="l">
              <a:lnSpc>
                <a:spcPct val="90000"/>
              </a:lnSpc>
              <a:spcBef>
                <a:spcPts val="450"/>
              </a:spcBef>
              <a:spcAft>
                <a:spcPts val="0"/>
              </a:spcAft>
              <a:buSzPts val="1170"/>
              <a:buChar char="●"/>
              <a:defRPr/>
            </a:lvl8pPr>
            <a:lvl9pPr indent="-302895" lvl="8" marL="4114800" algn="l">
              <a:lnSpc>
                <a:spcPct val="90000"/>
              </a:lnSpc>
              <a:spcBef>
                <a:spcPts val="450"/>
              </a:spcBef>
              <a:spcAft>
                <a:spcPts val="0"/>
              </a:spcAft>
              <a:buSzPts val="1170"/>
              <a:buChar char="●"/>
              <a:defRPr/>
            </a:lvl9pPr>
          </a:lstStyle>
          <a:p/>
        </p:txBody>
      </p:sp>
      <p:sp>
        <p:nvSpPr>
          <p:cNvPr id="21" name="Google Shape;21;p4"/>
          <p:cNvSpPr txBox="1"/>
          <p:nvPr>
            <p:ph idx="2" type="body"/>
          </p:nvPr>
        </p:nvSpPr>
        <p:spPr>
          <a:xfrm>
            <a:off x="4651375" y="1416050"/>
            <a:ext cx="4117975" cy="1511300"/>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450"/>
              </a:spcBef>
              <a:spcAft>
                <a:spcPts val="0"/>
              </a:spcAft>
              <a:buSzPts val="1350"/>
              <a:buChar char="•"/>
              <a:defRPr/>
            </a:lvl1pPr>
            <a:lvl2pPr indent="-297180" lvl="1" marL="914400" algn="l">
              <a:lnSpc>
                <a:spcPct val="90000"/>
              </a:lnSpc>
              <a:spcBef>
                <a:spcPts val="450"/>
              </a:spcBef>
              <a:spcAft>
                <a:spcPts val="0"/>
              </a:spcAft>
              <a:buSzPts val="1080"/>
              <a:buChar char="●"/>
              <a:defRPr/>
            </a:lvl2pPr>
            <a:lvl3pPr indent="-302894" lvl="2" marL="1371600" algn="l">
              <a:lnSpc>
                <a:spcPct val="90000"/>
              </a:lnSpc>
              <a:spcBef>
                <a:spcPts val="450"/>
              </a:spcBef>
              <a:spcAft>
                <a:spcPts val="0"/>
              </a:spcAft>
              <a:buSzPts val="1170"/>
              <a:buChar char="●"/>
              <a:defRPr/>
            </a:lvl3pPr>
            <a:lvl4pPr indent="-302894" lvl="3" marL="1828800" algn="l">
              <a:lnSpc>
                <a:spcPct val="90000"/>
              </a:lnSpc>
              <a:spcBef>
                <a:spcPts val="450"/>
              </a:spcBef>
              <a:spcAft>
                <a:spcPts val="0"/>
              </a:spcAft>
              <a:buSzPts val="1170"/>
              <a:buChar char="●"/>
              <a:defRPr/>
            </a:lvl4pPr>
            <a:lvl5pPr indent="-302895" lvl="4" marL="2286000" algn="l">
              <a:lnSpc>
                <a:spcPct val="90000"/>
              </a:lnSpc>
              <a:spcBef>
                <a:spcPts val="450"/>
              </a:spcBef>
              <a:spcAft>
                <a:spcPts val="0"/>
              </a:spcAft>
              <a:buSzPts val="1170"/>
              <a:buChar char="●"/>
              <a:defRPr/>
            </a:lvl5pPr>
            <a:lvl6pPr indent="-302895" lvl="5" marL="2743200" algn="l">
              <a:lnSpc>
                <a:spcPct val="90000"/>
              </a:lnSpc>
              <a:spcBef>
                <a:spcPts val="450"/>
              </a:spcBef>
              <a:spcAft>
                <a:spcPts val="0"/>
              </a:spcAft>
              <a:buSzPts val="1170"/>
              <a:buChar char="●"/>
              <a:defRPr/>
            </a:lvl6pPr>
            <a:lvl7pPr indent="-302895" lvl="6" marL="3200400" algn="l">
              <a:lnSpc>
                <a:spcPct val="90000"/>
              </a:lnSpc>
              <a:spcBef>
                <a:spcPts val="450"/>
              </a:spcBef>
              <a:spcAft>
                <a:spcPts val="0"/>
              </a:spcAft>
              <a:buSzPts val="1170"/>
              <a:buChar char="●"/>
              <a:defRPr/>
            </a:lvl7pPr>
            <a:lvl8pPr indent="-302895" lvl="7" marL="3657600" algn="l">
              <a:lnSpc>
                <a:spcPct val="90000"/>
              </a:lnSpc>
              <a:spcBef>
                <a:spcPts val="450"/>
              </a:spcBef>
              <a:spcAft>
                <a:spcPts val="0"/>
              </a:spcAft>
              <a:buSzPts val="1170"/>
              <a:buChar char="●"/>
              <a:defRPr/>
            </a:lvl8pPr>
            <a:lvl9pPr indent="-302895" lvl="8" marL="4114800" algn="l">
              <a:lnSpc>
                <a:spcPct val="90000"/>
              </a:lnSpc>
              <a:spcBef>
                <a:spcPts val="450"/>
              </a:spcBef>
              <a:spcAft>
                <a:spcPts val="0"/>
              </a:spcAft>
              <a:buSzPts val="1170"/>
              <a:buChar char="●"/>
              <a:defRPr/>
            </a:lvl9pPr>
          </a:lstStyle>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abla" type="tbl">
  <p:cSld name="TABLE">
    <p:spTree>
      <p:nvGrpSpPr>
        <p:cNvPr id="22" name="Shape 22"/>
        <p:cNvGrpSpPr/>
        <p:nvPr/>
      </p:nvGrpSpPr>
      <p:grpSpPr>
        <a:xfrm>
          <a:off x="0" y="0"/>
          <a:ext cx="0" cy="0"/>
          <a:chOff x="0" y="0"/>
          <a:chExt cx="0" cy="0"/>
        </a:xfrm>
      </p:grpSpPr>
      <p:sp>
        <p:nvSpPr>
          <p:cNvPr id="23" name="Google Shape;23;p5"/>
          <p:cNvSpPr txBox="1"/>
          <p:nvPr>
            <p:ph type="title"/>
          </p:nvPr>
        </p:nvSpPr>
        <p:spPr>
          <a:xfrm>
            <a:off x="381000" y="228600"/>
            <a:ext cx="8393113" cy="75088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4" name="Shape 24"/>
        <p:cNvGrpSpPr/>
        <p:nvPr/>
      </p:nvGrpSpPr>
      <p:grpSpPr>
        <a:xfrm>
          <a:off x="0" y="0"/>
          <a:ext cx="0" cy="0"/>
          <a:chOff x="0" y="0"/>
          <a:chExt cx="0" cy="0"/>
        </a:xfrm>
      </p:grpSpPr>
      <p:sp>
        <p:nvSpPr>
          <p:cNvPr id="25" name="Google Shape;25;p6"/>
          <p:cNvSpPr txBox="1"/>
          <p:nvPr>
            <p:ph type="title"/>
          </p:nvPr>
        </p:nvSpPr>
        <p:spPr>
          <a:xfrm rot="5400000">
            <a:off x="6376194" y="529431"/>
            <a:ext cx="2698750" cy="209708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6" name="Google Shape;26;p6"/>
          <p:cNvSpPr txBox="1"/>
          <p:nvPr>
            <p:ph idx="1" type="body"/>
          </p:nvPr>
        </p:nvSpPr>
        <p:spPr>
          <a:xfrm rot="5400000">
            <a:off x="2103438" y="-1493837"/>
            <a:ext cx="2698750" cy="6143625"/>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450"/>
              </a:spcBef>
              <a:spcAft>
                <a:spcPts val="0"/>
              </a:spcAft>
              <a:buSzPts val="1350"/>
              <a:buChar char="•"/>
              <a:defRPr/>
            </a:lvl1pPr>
            <a:lvl2pPr indent="-297180" lvl="1" marL="914400" algn="l">
              <a:lnSpc>
                <a:spcPct val="90000"/>
              </a:lnSpc>
              <a:spcBef>
                <a:spcPts val="450"/>
              </a:spcBef>
              <a:spcAft>
                <a:spcPts val="0"/>
              </a:spcAft>
              <a:buSzPts val="1080"/>
              <a:buChar char="●"/>
              <a:defRPr/>
            </a:lvl2pPr>
            <a:lvl3pPr indent="-302894" lvl="2" marL="1371600" algn="l">
              <a:lnSpc>
                <a:spcPct val="90000"/>
              </a:lnSpc>
              <a:spcBef>
                <a:spcPts val="450"/>
              </a:spcBef>
              <a:spcAft>
                <a:spcPts val="0"/>
              </a:spcAft>
              <a:buSzPts val="1170"/>
              <a:buChar char="●"/>
              <a:defRPr/>
            </a:lvl3pPr>
            <a:lvl4pPr indent="-302894" lvl="3" marL="1828800" algn="l">
              <a:lnSpc>
                <a:spcPct val="90000"/>
              </a:lnSpc>
              <a:spcBef>
                <a:spcPts val="450"/>
              </a:spcBef>
              <a:spcAft>
                <a:spcPts val="0"/>
              </a:spcAft>
              <a:buSzPts val="1170"/>
              <a:buChar char="●"/>
              <a:defRPr/>
            </a:lvl4pPr>
            <a:lvl5pPr indent="-302895" lvl="4" marL="2286000" algn="l">
              <a:lnSpc>
                <a:spcPct val="90000"/>
              </a:lnSpc>
              <a:spcBef>
                <a:spcPts val="450"/>
              </a:spcBef>
              <a:spcAft>
                <a:spcPts val="0"/>
              </a:spcAft>
              <a:buSzPts val="1170"/>
              <a:buChar char="●"/>
              <a:defRPr/>
            </a:lvl5pPr>
            <a:lvl6pPr indent="-302895" lvl="5" marL="2743200" algn="l">
              <a:lnSpc>
                <a:spcPct val="90000"/>
              </a:lnSpc>
              <a:spcBef>
                <a:spcPts val="450"/>
              </a:spcBef>
              <a:spcAft>
                <a:spcPts val="0"/>
              </a:spcAft>
              <a:buSzPts val="1170"/>
              <a:buChar char="●"/>
              <a:defRPr/>
            </a:lvl6pPr>
            <a:lvl7pPr indent="-302895" lvl="6" marL="3200400" algn="l">
              <a:lnSpc>
                <a:spcPct val="90000"/>
              </a:lnSpc>
              <a:spcBef>
                <a:spcPts val="450"/>
              </a:spcBef>
              <a:spcAft>
                <a:spcPts val="0"/>
              </a:spcAft>
              <a:buSzPts val="1170"/>
              <a:buChar char="●"/>
              <a:defRPr/>
            </a:lvl7pPr>
            <a:lvl8pPr indent="-302895" lvl="7" marL="3657600" algn="l">
              <a:lnSpc>
                <a:spcPct val="90000"/>
              </a:lnSpc>
              <a:spcBef>
                <a:spcPts val="450"/>
              </a:spcBef>
              <a:spcAft>
                <a:spcPts val="0"/>
              </a:spcAft>
              <a:buSzPts val="1170"/>
              <a:buChar char="●"/>
              <a:defRPr/>
            </a:lvl8pPr>
            <a:lvl9pPr indent="-302895" lvl="8" marL="4114800" algn="l">
              <a:lnSpc>
                <a:spcPct val="90000"/>
              </a:lnSpc>
              <a:spcBef>
                <a:spcPts val="450"/>
              </a:spcBef>
              <a:spcAft>
                <a:spcPts val="0"/>
              </a:spcAft>
              <a:buSzPts val="1170"/>
              <a:buChar char="●"/>
              <a:defRPr/>
            </a:lvl9pPr>
          </a:lstStyle>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7" name="Shape 27"/>
        <p:cNvGrpSpPr/>
        <p:nvPr/>
      </p:nvGrpSpPr>
      <p:grpSpPr>
        <a:xfrm>
          <a:off x="0" y="0"/>
          <a:ext cx="0" cy="0"/>
          <a:chOff x="0" y="0"/>
          <a:chExt cx="0" cy="0"/>
        </a:xfrm>
      </p:grpSpPr>
      <p:sp>
        <p:nvSpPr>
          <p:cNvPr id="28" name="Google Shape;28;p7"/>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7"/>
          <p:cNvSpPr txBox="1"/>
          <p:nvPr>
            <p:ph idx="1" type="body"/>
          </p:nvPr>
        </p:nvSpPr>
        <p:spPr>
          <a:xfrm rot="5400000">
            <a:off x="3819525" y="-2022475"/>
            <a:ext cx="1511300" cy="8388350"/>
          </a:xfrm>
          <a:prstGeom prst="rect">
            <a:avLst/>
          </a:prstGeom>
          <a:noFill/>
          <a:ln>
            <a:noFill/>
          </a:ln>
        </p:spPr>
        <p:txBody>
          <a:bodyPr anchorCtr="0" anchor="t" bIns="45700" lIns="91425" spcFirstLastPara="1" rIns="91425" wrap="square" tIns="45700">
            <a:noAutofit/>
          </a:bodyPr>
          <a:lstStyle>
            <a:lvl1pPr indent="-314325" lvl="0" marL="457200" algn="l">
              <a:lnSpc>
                <a:spcPct val="90000"/>
              </a:lnSpc>
              <a:spcBef>
                <a:spcPts val="450"/>
              </a:spcBef>
              <a:spcAft>
                <a:spcPts val="0"/>
              </a:spcAft>
              <a:buSzPts val="1350"/>
              <a:buChar char="•"/>
              <a:defRPr/>
            </a:lvl1pPr>
            <a:lvl2pPr indent="-297180" lvl="1" marL="914400" algn="l">
              <a:lnSpc>
                <a:spcPct val="90000"/>
              </a:lnSpc>
              <a:spcBef>
                <a:spcPts val="450"/>
              </a:spcBef>
              <a:spcAft>
                <a:spcPts val="0"/>
              </a:spcAft>
              <a:buSzPts val="1080"/>
              <a:buChar char="●"/>
              <a:defRPr/>
            </a:lvl2pPr>
            <a:lvl3pPr indent="-302894" lvl="2" marL="1371600" algn="l">
              <a:lnSpc>
                <a:spcPct val="90000"/>
              </a:lnSpc>
              <a:spcBef>
                <a:spcPts val="450"/>
              </a:spcBef>
              <a:spcAft>
                <a:spcPts val="0"/>
              </a:spcAft>
              <a:buSzPts val="1170"/>
              <a:buChar char="●"/>
              <a:defRPr/>
            </a:lvl3pPr>
            <a:lvl4pPr indent="-302894" lvl="3" marL="1828800" algn="l">
              <a:lnSpc>
                <a:spcPct val="90000"/>
              </a:lnSpc>
              <a:spcBef>
                <a:spcPts val="450"/>
              </a:spcBef>
              <a:spcAft>
                <a:spcPts val="0"/>
              </a:spcAft>
              <a:buSzPts val="1170"/>
              <a:buChar char="●"/>
              <a:defRPr/>
            </a:lvl4pPr>
            <a:lvl5pPr indent="-302895" lvl="4" marL="2286000" algn="l">
              <a:lnSpc>
                <a:spcPct val="90000"/>
              </a:lnSpc>
              <a:spcBef>
                <a:spcPts val="450"/>
              </a:spcBef>
              <a:spcAft>
                <a:spcPts val="0"/>
              </a:spcAft>
              <a:buSzPts val="1170"/>
              <a:buChar char="●"/>
              <a:defRPr/>
            </a:lvl5pPr>
            <a:lvl6pPr indent="-302895" lvl="5" marL="2743200" algn="l">
              <a:lnSpc>
                <a:spcPct val="90000"/>
              </a:lnSpc>
              <a:spcBef>
                <a:spcPts val="450"/>
              </a:spcBef>
              <a:spcAft>
                <a:spcPts val="0"/>
              </a:spcAft>
              <a:buSzPts val="1170"/>
              <a:buChar char="●"/>
              <a:defRPr/>
            </a:lvl6pPr>
            <a:lvl7pPr indent="-302895" lvl="6" marL="3200400" algn="l">
              <a:lnSpc>
                <a:spcPct val="90000"/>
              </a:lnSpc>
              <a:spcBef>
                <a:spcPts val="450"/>
              </a:spcBef>
              <a:spcAft>
                <a:spcPts val="0"/>
              </a:spcAft>
              <a:buSzPts val="1170"/>
              <a:buChar char="●"/>
              <a:defRPr/>
            </a:lvl7pPr>
            <a:lvl8pPr indent="-302895" lvl="7" marL="3657600" algn="l">
              <a:lnSpc>
                <a:spcPct val="90000"/>
              </a:lnSpc>
              <a:spcBef>
                <a:spcPts val="450"/>
              </a:spcBef>
              <a:spcAft>
                <a:spcPts val="0"/>
              </a:spcAft>
              <a:buSzPts val="1170"/>
              <a:buChar char="●"/>
              <a:defRPr/>
            </a:lvl8pPr>
            <a:lvl9pPr indent="-302895" lvl="8" marL="4114800" algn="l">
              <a:lnSpc>
                <a:spcPct val="90000"/>
              </a:lnSpc>
              <a:spcBef>
                <a:spcPts val="450"/>
              </a:spcBef>
              <a:spcAft>
                <a:spcPts val="0"/>
              </a:spcAft>
              <a:buSzPts val="1170"/>
              <a:buChar char="●"/>
              <a:defRPr/>
            </a:lvl9pPr>
          </a:lstStyle>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0" name="Shape 30"/>
        <p:cNvGrpSpPr/>
        <p:nvPr/>
      </p:nvGrpSpPr>
      <p:grpSpPr>
        <a:xfrm>
          <a:off x="0" y="0"/>
          <a:ext cx="0" cy="0"/>
          <a:chOff x="0" y="0"/>
          <a:chExt cx="0" cy="0"/>
        </a:xfrm>
      </p:grpSpPr>
      <p:sp>
        <p:nvSpPr>
          <p:cNvPr id="31" name="Google Shape;31;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00"/>
              </a:spcBef>
              <a:spcAft>
                <a:spcPts val="0"/>
              </a:spcAft>
              <a:buClr>
                <a:schemeClr val="lt2"/>
              </a:buClr>
              <a:buSzPts val="2400"/>
              <a:buFont typeface="Noto Sans Symbols"/>
              <a:buNone/>
              <a:defRPr sz="3200">
                <a:solidFill>
                  <a:schemeClr val="lt1"/>
                </a:solidFill>
                <a:latin typeface="Libre Franklin Medium"/>
                <a:ea typeface="Libre Franklin Medium"/>
                <a:cs typeface="Libre Franklin Medium"/>
                <a:sym typeface="Libre Franklin Medium"/>
              </a:defRPr>
            </a:lvl1pPr>
            <a:lvl2pPr lvl="1" marR="0" rtl="0" algn="l">
              <a:lnSpc>
                <a:spcPct val="90000"/>
              </a:lnSpc>
              <a:spcBef>
                <a:spcPts val="700"/>
              </a:spcBef>
              <a:spcAft>
                <a:spcPts val="0"/>
              </a:spcAft>
              <a:buClr>
                <a:schemeClr val="lt2"/>
              </a:buClr>
              <a:buSzPts val="1680"/>
              <a:buFont typeface="Noto Sans Symbols"/>
              <a:buNone/>
              <a:defRPr b="0" i="0" sz="2800" u="none" cap="none" strike="noStrike">
                <a:solidFill>
                  <a:schemeClr val="lt1"/>
                </a:solidFill>
                <a:latin typeface="Libre Franklin Medium"/>
                <a:ea typeface="Libre Franklin Medium"/>
                <a:cs typeface="Libre Franklin Medium"/>
                <a:sym typeface="Libre Franklin Medium"/>
              </a:defRPr>
            </a:lvl2pPr>
            <a:lvl3pPr lvl="2" marR="0" rtl="0" algn="l">
              <a:lnSpc>
                <a:spcPct val="90000"/>
              </a:lnSpc>
              <a:spcBef>
                <a:spcPts val="600"/>
              </a:spcBef>
              <a:spcAft>
                <a:spcPts val="0"/>
              </a:spcAft>
              <a:buClr>
                <a:schemeClr val="lt2"/>
              </a:buClr>
              <a:buSzPts val="1560"/>
              <a:buFont typeface="Noto Sans Symbols"/>
              <a:buNone/>
              <a:defRPr b="0" i="0" sz="2400" u="none" cap="none" strike="noStrike">
                <a:solidFill>
                  <a:schemeClr val="lt1"/>
                </a:solidFill>
                <a:latin typeface="Libre Franklin Medium"/>
                <a:ea typeface="Libre Franklin Medium"/>
                <a:cs typeface="Libre Franklin Medium"/>
                <a:sym typeface="Libre Franklin Medium"/>
              </a:defRPr>
            </a:lvl3pPr>
            <a:lvl4pPr lvl="3"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2"/>
              </a:buClr>
              <a:buSzPts val="1300"/>
              <a:buFont typeface="Noto Sans Symbols"/>
              <a:buNone/>
              <a:defRPr b="1" i="0" sz="2000" u="none" cap="none" strike="noStrike">
                <a:solidFill>
                  <a:schemeClr val="lt1"/>
                </a:solidFill>
                <a:latin typeface="Libre Franklin"/>
                <a:ea typeface="Libre Franklin"/>
                <a:cs typeface="Libre Franklin"/>
                <a:sym typeface="Libre Franklin"/>
              </a:defRPr>
            </a:lvl9pPr>
          </a:lstStyle>
          <a:p/>
        </p:txBody>
      </p:sp>
      <p:sp>
        <p:nvSpPr>
          <p:cNvPr id="33" name="Google Shape;33;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0"/>
              </a:spcBef>
              <a:spcAft>
                <a:spcPts val="0"/>
              </a:spcAft>
              <a:buSzPts val="1050"/>
              <a:buNone/>
              <a:defRPr sz="1400"/>
            </a:lvl1pPr>
            <a:lvl2pPr indent="-228600" lvl="1" marL="914400" algn="l">
              <a:lnSpc>
                <a:spcPct val="90000"/>
              </a:lnSpc>
              <a:spcBef>
                <a:spcPts val="300"/>
              </a:spcBef>
              <a:spcAft>
                <a:spcPts val="0"/>
              </a:spcAft>
              <a:buSzPts val="720"/>
              <a:buNone/>
              <a:defRPr sz="1200"/>
            </a:lvl2pPr>
            <a:lvl3pPr indent="-228600" lvl="2" marL="1371600" algn="l">
              <a:lnSpc>
                <a:spcPct val="90000"/>
              </a:lnSpc>
              <a:spcBef>
                <a:spcPts val="250"/>
              </a:spcBef>
              <a:spcAft>
                <a:spcPts val="0"/>
              </a:spcAft>
              <a:buSzPts val="650"/>
              <a:buNone/>
              <a:defRPr sz="1000"/>
            </a:lvl3pPr>
            <a:lvl4pPr indent="-228600" lvl="3" marL="1828800" algn="l">
              <a:lnSpc>
                <a:spcPct val="90000"/>
              </a:lnSpc>
              <a:spcBef>
                <a:spcPts val="225"/>
              </a:spcBef>
              <a:spcAft>
                <a:spcPts val="0"/>
              </a:spcAft>
              <a:buSzPts val="585"/>
              <a:buNone/>
              <a:defRPr sz="900"/>
            </a:lvl4pPr>
            <a:lvl5pPr indent="-228600" lvl="4" marL="2286000" algn="l">
              <a:lnSpc>
                <a:spcPct val="90000"/>
              </a:lnSpc>
              <a:spcBef>
                <a:spcPts val="225"/>
              </a:spcBef>
              <a:spcAft>
                <a:spcPts val="0"/>
              </a:spcAft>
              <a:buSzPts val="585"/>
              <a:buNone/>
              <a:defRPr sz="900"/>
            </a:lvl5pPr>
            <a:lvl6pPr indent="-228600" lvl="5" marL="2743200" algn="l">
              <a:lnSpc>
                <a:spcPct val="90000"/>
              </a:lnSpc>
              <a:spcBef>
                <a:spcPts val="225"/>
              </a:spcBef>
              <a:spcAft>
                <a:spcPts val="0"/>
              </a:spcAft>
              <a:buSzPts val="585"/>
              <a:buNone/>
              <a:defRPr sz="900"/>
            </a:lvl6pPr>
            <a:lvl7pPr indent="-228600" lvl="6" marL="3200400" algn="l">
              <a:lnSpc>
                <a:spcPct val="90000"/>
              </a:lnSpc>
              <a:spcBef>
                <a:spcPts val="225"/>
              </a:spcBef>
              <a:spcAft>
                <a:spcPts val="0"/>
              </a:spcAft>
              <a:buSzPts val="585"/>
              <a:buNone/>
              <a:defRPr sz="900"/>
            </a:lvl7pPr>
            <a:lvl8pPr indent="-228600" lvl="7" marL="3657600" algn="l">
              <a:lnSpc>
                <a:spcPct val="90000"/>
              </a:lnSpc>
              <a:spcBef>
                <a:spcPts val="225"/>
              </a:spcBef>
              <a:spcAft>
                <a:spcPts val="0"/>
              </a:spcAft>
              <a:buSzPts val="585"/>
              <a:buNone/>
              <a:defRPr sz="900"/>
            </a:lvl8pPr>
            <a:lvl9pPr indent="-228600" lvl="8" marL="4114800" algn="l">
              <a:lnSpc>
                <a:spcPct val="90000"/>
              </a:lnSpc>
              <a:spcBef>
                <a:spcPts val="225"/>
              </a:spcBef>
              <a:spcAft>
                <a:spcPts val="0"/>
              </a:spcAft>
              <a:buSzPts val="585"/>
              <a:buNone/>
              <a:defRPr sz="900"/>
            </a:lvl9pPr>
          </a:lstStyle>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34" name="Shape 34"/>
        <p:cNvGrpSpPr/>
        <p:nvPr/>
      </p:nvGrpSpPr>
      <p:grpSpPr>
        <a:xfrm>
          <a:off x="0" y="0"/>
          <a:ext cx="0" cy="0"/>
          <a:chOff x="0" y="0"/>
          <a:chExt cx="0" cy="0"/>
        </a:xfrm>
      </p:grpSpPr>
      <p:sp>
        <p:nvSpPr>
          <p:cNvPr id="35" name="Google Shape;3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6" name="Google Shape;3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800"/>
              </a:spcBef>
              <a:spcAft>
                <a:spcPts val="0"/>
              </a:spcAft>
              <a:buSzPts val="2400"/>
              <a:buChar char="•"/>
              <a:defRPr sz="3200"/>
            </a:lvl1pPr>
            <a:lvl2pPr indent="-335280" lvl="1" marL="914400" algn="l">
              <a:lnSpc>
                <a:spcPct val="90000"/>
              </a:lnSpc>
              <a:spcBef>
                <a:spcPts val="700"/>
              </a:spcBef>
              <a:spcAft>
                <a:spcPts val="0"/>
              </a:spcAft>
              <a:buSzPts val="1680"/>
              <a:buChar char="●"/>
              <a:defRPr sz="2800"/>
            </a:lvl2pPr>
            <a:lvl3pPr indent="-327660" lvl="2" marL="1371600" algn="l">
              <a:lnSpc>
                <a:spcPct val="90000"/>
              </a:lnSpc>
              <a:spcBef>
                <a:spcPts val="600"/>
              </a:spcBef>
              <a:spcAft>
                <a:spcPts val="0"/>
              </a:spcAft>
              <a:buSzPts val="1560"/>
              <a:buChar char="●"/>
              <a:defRPr sz="2400"/>
            </a:lvl3pPr>
            <a:lvl4pPr indent="-311150" lvl="3" marL="1828800" algn="l">
              <a:lnSpc>
                <a:spcPct val="90000"/>
              </a:lnSpc>
              <a:spcBef>
                <a:spcPts val="500"/>
              </a:spcBef>
              <a:spcAft>
                <a:spcPts val="0"/>
              </a:spcAft>
              <a:buSzPts val="1300"/>
              <a:buChar char="●"/>
              <a:defRPr sz="2000"/>
            </a:lvl4pPr>
            <a:lvl5pPr indent="-311150" lvl="4" marL="2286000" algn="l">
              <a:lnSpc>
                <a:spcPct val="90000"/>
              </a:lnSpc>
              <a:spcBef>
                <a:spcPts val="500"/>
              </a:spcBef>
              <a:spcAft>
                <a:spcPts val="0"/>
              </a:spcAft>
              <a:buSzPts val="1300"/>
              <a:buChar char="●"/>
              <a:defRPr sz="2000"/>
            </a:lvl5pPr>
            <a:lvl6pPr indent="-311150" lvl="5" marL="2743200" algn="l">
              <a:lnSpc>
                <a:spcPct val="90000"/>
              </a:lnSpc>
              <a:spcBef>
                <a:spcPts val="500"/>
              </a:spcBef>
              <a:spcAft>
                <a:spcPts val="0"/>
              </a:spcAft>
              <a:buSzPts val="1300"/>
              <a:buChar char="●"/>
              <a:defRPr sz="2000"/>
            </a:lvl6pPr>
            <a:lvl7pPr indent="-311150" lvl="6" marL="3200400" algn="l">
              <a:lnSpc>
                <a:spcPct val="90000"/>
              </a:lnSpc>
              <a:spcBef>
                <a:spcPts val="500"/>
              </a:spcBef>
              <a:spcAft>
                <a:spcPts val="0"/>
              </a:spcAft>
              <a:buSzPts val="1300"/>
              <a:buChar char="●"/>
              <a:defRPr sz="2000"/>
            </a:lvl7pPr>
            <a:lvl8pPr indent="-311150" lvl="7" marL="3657600" algn="l">
              <a:lnSpc>
                <a:spcPct val="90000"/>
              </a:lnSpc>
              <a:spcBef>
                <a:spcPts val="500"/>
              </a:spcBef>
              <a:spcAft>
                <a:spcPts val="0"/>
              </a:spcAft>
              <a:buSzPts val="1300"/>
              <a:buChar char="●"/>
              <a:defRPr sz="2000"/>
            </a:lvl8pPr>
            <a:lvl9pPr indent="-311150" lvl="8" marL="4114800" algn="l">
              <a:lnSpc>
                <a:spcPct val="90000"/>
              </a:lnSpc>
              <a:spcBef>
                <a:spcPts val="500"/>
              </a:spcBef>
              <a:spcAft>
                <a:spcPts val="0"/>
              </a:spcAft>
              <a:buSzPts val="1300"/>
              <a:buChar char="●"/>
              <a:defRPr sz="2000"/>
            </a:lvl9pPr>
          </a:lstStyle>
          <a:p/>
        </p:txBody>
      </p:sp>
      <p:sp>
        <p:nvSpPr>
          <p:cNvPr id="37" name="Google Shape;3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50"/>
              </a:spcBef>
              <a:spcAft>
                <a:spcPts val="0"/>
              </a:spcAft>
              <a:buSzPts val="1050"/>
              <a:buNone/>
              <a:defRPr sz="1400"/>
            </a:lvl1pPr>
            <a:lvl2pPr indent="-228600" lvl="1" marL="914400" algn="l">
              <a:lnSpc>
                <a:spcPct val="90000"/>
              </a:lnSpc>
              <a:spcBef>
                <a:spcPts val="300"/>
              </a:spcBef>
              <a:spcAft>
                <a:spcPts val="0"/>
              </a:spcAft>
              <a:buSzPts val="720"/>
              <a:buNone/>
              <a:defRPr sz="1200"/>
            </a:lvl2pPr>
            <a:lvl3pPr indent="-228600" lvl="2" marL="1371600" algn="l">
              <a:lnSpc>
                <a:spcPct val="90000"/>
              </a:lnSpc>
              <a:spcBef>
                <a:spcPts val="250"/>
              </a:spcBef>
              <a:spcAft>
                <a:spcPts val="0"/>
              </a:spcAft>
              <a:buSzPts val="650"/>
              <a:buNone/>
              <a:defRPr sz="1000"/>
            </a:lvl3pPr>
            <a:lvl4pPr indent="-228600" lvl="3" marL="1828800" algn="l">
              <a:lnSpc>
                <a:spcPct val="90000"/>
              </a:lnSpc>
              <a:spcBef>
                <a:spcPts val="225"/>
              </a:spcBef>
              <a:spcAft>
                <a:spcPts val="0"/>
              </a:spcAft>
              <a:buSzPts val="585"/>
              <a:buNone/>
              <a:defRPr sz="900"/>
            </a:lvl4pPr>
            <a:lvl5pPr indent="-228600" lvl="4" marL="2286000" algn="l">
              <a:lnSpc>
                <a:spcPct val="90000"/>
              </a:lnSpc>
              <a:spcBef>
                <a:spcPts val="225"/>
              </a:spcBef>
              <a:spcAft>
                <a:spcPts val="0"/>
              </a:spcAft>
              <a:buSzPts val="585"/>
              <a:buNone/>
              <a:defRPr sz="900"/>
            </a:lvl5pPr>
            <a:lvl6pPr indent="-228600" lvl="5" marL="2743200" algn="l">
              <a:lnSpc>
                <a:spcPct val="90000"/>
              </a:lnSpc>
              <a:spcBef>
                <a:spcPts val="225"/>
              </a:spcBef>
              <a:spcAft>
                <a:spcPts val="0"/>
              </a:spcAft>
              <a:buSzPts val="585"/>
              <a:buNone/>
              <a:defRPr sz="900"/>
            </a:lvl6pPr>
            <a:lvl7pPr indent="-228600" lvl="6" marL="3200400" algn="l">
              <a:lnSpc>
                <a:spcPct val="90000"/>
              </a:lnSpc>
              <a:spcBef>
                <a:spcPts val="225"/>
              </a:spcBef>
              <a:spcAft>
                <a:spcPts val="0"/>
              </a:spcAft>
              <a:buSzPts val="585"/>
              <a:buNone/>
              <a:defRPr sz="900"/>
            </a:lvl7pPr>
            <a:lvl8pPr indent="-228600" lvl="7" marL="3657600" algn="l">
              <a:lnSpc>
                <a:spcPct val="90000"/>
              </a:lnSpc>
              <a:spcBef>
                <a:spcPts val="225"/>
              </a:spcBef>
              <a:spcAft>
                <a:spcPts val="0"/>
              </a:spcAft>
              <a:buSzPts val="585"/>
              <a:buNone/>
              <a:defRPr sz="900"/>
            </a:lvl8pPr>
            <a:lvl9pPr indent="-228600" lvl="8" marL="4114800" algn="l">
              <a:lnSpc>
                <a:spcPct val="90000"/>
              </a:lnSpc>
              <a:spcBef>
                <a:spcPts val="225"/>
              </a:spcBef>
              <a:spcAft>
                <a:spcPts val="0"/>
              </a:spcAft>
              <a:buSzPts val="585"/>
              <a:buNone/>
              <a:defRPr sz="900"/>
            </a:lvl9pPr>
          </a:lstStyle>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8" name="Shape 38"/>
        <p:cNvGrpSpPr/>
        <p:nvPr/>
      </p:nvGrpSpPr>
      <p:grpSpPr>
        <a:xfrm>
          <a:off x="0" y="0"/>
          <a:ext cx="0" cy="0"/>
          <a:chOff x="0" y="0"/>
          <a:chExt cx="0" cy="0"/>
        </a:xfrm>
      </p:grpSpPr>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SzPts val="1400"/>
              <a:buNone/>
              <a:defRPr b="0" i="0" sz="4800" u="none" cap="none" strike="noStrike">
                <a:solidFill>
                  <a:schemeClr val="lt2"/>
                </a:solidFill>
                <a:latin typeface="Libre Franklin Medium"/>
                <a:ea typeface="Libre Franklin Medium"/>
                <a:cs typeface="Libre Franklin Medium"/>
                <a:sym typeface="Libre Franklin Medium"/>
              </a:defRPr>
            </a:lvl1pPr>
            <a:lvl2pPr lvl="1" marR="0" rtl="0" algn="l">
              <a:lnSpc>
                <a:spcPct val="90000"/>
              </a:lnSpc>
              <a:spcBef>
                <a:spcPts val="0"/>
              </a:spcBef>
              <a:spcAft>
                <a:spcPts val="0"/>
              </a:spcAft>
              <a:buSzPts val="1400"/>
              <a:buNone/>
              <a:defRPr b="0" i="0" sz="4800" u="none" cap="none" strike="noStrike">
                <a:solidFill>
                  <a:schemeClr val="lt2"/>
                </a:solidFill>
                <a:latin typeface="Libre Franklin Medium"/>
                <a:ea typeface="Libre Franklin Medium"/>
                <a:cs typeface="Libre Franklin Medium"/>
                <a:sym typeface="Libre Franklin Medium"/>
              </a:defRPr>
            </a:lvl2pPr>
            <a:lvl3pPr lvl="2" marR="0" rtl="0" algn="l">
              <a:lnSpc>
                <a:spcPct val="90000"/>
              </a:lnSpc>
              <a:spcBef>
                <a:spcPts val="0"/>
              </a:spcBef>
              <a:spcAft>
                <a:spcPts val="0"/>
              </a:spcAft>
              <a:buSzPts val="1400"/>
              <a:buNone/>
              <a:defRPr b="0" i="0" sz="4800" u="none" cap="none" strike="noStrike">
                <a:solidFill>
                  <a:schemeClr val="lt2"/>
                </a:solidFill>
                <a:latin typeface="Libre Franklin Medium"/>
                <a:ea typeface="Libre Franklin Medium"/>
                <a:cs typeface="Libre Franklin Medium"/>
                <a:sym typeface="Libre Franklin Medium"/>
              </a:defRPr>
            </a:lvl3pPr>
            <a:lvl4pPr lvl="3" marR="0" rtl="0" algn="l">
              <a:lnSpc>
                <a:spcPct val="90000"/>
              </a:lnSpc>
              <a:spcBef>
                <a:spcPts val="0"/>
              </a:spcBef>
              <a:spcAft>
                <a:spcPts val="0"/>
              </a:spcAft>
              <a:buSzPts val="1400"/>
              <a:buNone/>
              <a:defRPr b="0" i="0" sz="4800" u="none" cap="none" strike="noStrike">
                <a:solidFill>
                  <a:schemeClr val="lt2"/>
                </a:solidFill>
                <a:latin typeface="Libre Franklin Medium"/>
                <a:ea typeface="Libre Franklin Medium"/>
                <a:cs typeface="Libre Franklin Medium"/>
                <a:sym typeface="Libre Franklin Medium"/>
              </a:defRPr>
            </a:lvl4pPr>
            <a:lvl5pPr lvl="4" marR="0" rtl="0" algn="l">
              <a:lnSpc>
                <a:spcPct val="90000"/>
              </a:lnSpc>
              <a:spcBef>
                <a:spcPts val="0"/>
              </a:spcBef>
              <a:spcAft>
                <a:spcPts val="0"/>
              </a:spcAft>
              <a:buSzPts val="1400"/>
              <a:buNone/>
              <a:defRPr b="0" i="0" sz="4800" u="none" cap="none" strike="noStrike">
                <a:solidFill>
                  <a:schemeClr val="lt2"/>
                </a:solidFill>
                <a:latin typeface="Libre Franklin Medium"/>
                <a:ea typeface="Libre Franklin Medium"/>
                <a:cs typeface="Libre Franklin Medium"/>
                <a:sym typeface="Libre Franklin Medium"/>
              </a:defRPr>
            </a:lvl5pPr>
            <a:lvl6pPr lvl="5" marR="0" rtl="0" algn="l">
              <a:lnSpc>
                <a:spcPct val="90000"/>
              </a:lnSpc>
              <a:spcBef>
                <a:spcPts val="0"/>
              </a:spcBef>
              <a:spcAft>
                <a:spcPts val="0"/>
              </a:spcAft>
              <a:buSzPts val="1400"/>
              <a:buNone/>
              <a:defRPr b="0" i="0" sz="4800" u="none" cap="none" strike="noStrike">
                <a:solidFill>
                  <a:schemeClr val="lt2"/>
                </a:solidFill>
                <a:latin typeface="Libre Franklin Medium"/>
                <a:ea typeface="Libre Franklin Medium"/>
                <a:cs typeface="Libre Franklin Medium"/>
                <a:sym typeface="Libre Franklin Medium"/>
              </a:defRPr>
            </a:lvl6pPr>
            <a:lvl7pPr lvl="6" marR="0" rtl="0" algn="l">
              <a:lnSpc>
                <a:spcPct val="90000"/>
              </a:lnSpc>
              <a:spcBef>
                <a:spcPts val="0"/>
              </a:spcBef>
              <a:spcAft>
                <a:spcPts val="0"/>
              </a:spcAft>
              <a:buSzPts val="1400"/>
              <a:buNone/>
              <a:defRPr b="0" i="0" sz="4800" u="none" cap="none" strike="noStrike">
                <a:solidFill>
                  <a:schemeClr val="lt2"/>
                </a:solidFill>
                <a:latin typeface="Libre Franklin Medium"/>
                <a:ea typeface="Libre Franklin Medium"/>
                <a:cs typeface="Libre Franklin Medium"/>
                <a:sym typeface="Libre Franklin Medium"/>
              </a:defRPr>
            </a:lvl7pPr>
            <a:lvl8pPr lvl="7" marR="0" rtl="0" algn="l">
              <a:lnSpc>
                <a:spcPct val="90000"/>
              </a:lnSpc>
              <a:spcBef>
                <a:spcPts val="0"/>
              </a:spcBef>
              <a:spcAft>
                <a:spcPts val="0"/>
              </a:spcAft>
              <a:buSzPts val="1400"/>
              <a:buNone/>
              <a:defRPr b="0" i="0" sz="4800" u="none" cap="none" strike="noStrike">
                <a:solidFill>
                  <a:schemeClr val="lt2"/>
                </a:solidFill>
                <a:latin typeface="Libre Franklin Medium"/>
                <a:ea typeface="Libre Franklin Medium"/>
                <a:cs typeface="Libre Franklin Medium"/>
                <a:sym typeface="Libre Franklin Medium"/>
              </a:defRPr>
            </a:lvl8pPr>
            <a:lvl9pPr lvl="8" marR="0" rtl="0" algn="l">
              <a:lnSpc>
                <a:spcPct val="90000"/>
              </a:lnSpc>
              <a:spcBef>
                <a:spcPts val="0"/>
              </a:spcBef>
              <a:spcAft>
                <a:spcPts val="0"/>
              </a:spcAft>
              <a:buSzPts val="1400"/>
              <a:buNone/>
              <a:defRPr b="0" i="0" sz="4800" u="none" cap="none" strike="noStrike">
                <a:solidFill>
                  <a:schemeClr val="lt2"/>
                </a:solidFill>
                <a:latin typeface="Libre Franklin Medium"/>
                <a:ea typeface="Libre Franklin Medium"/>
                <a:cs typeface="Libre Franklin Medium"/>
                <a:sym typeface="Libre Franklin Medium"/>
              </a:defRPr>
            </a:lvl9pPr>
          </a:lstStyle>
          <a:p/>
        </p:txBody>
      </p:sp>
      <p:sp>
        <p:nvSpPr>
          <p:cNvPr id="11" name="Google Shape;11;p1"/>
          <p:cNvSpPr txBox="1"/>
          <p:nvPr>
            <p:ph idx="1" type="body"/>
          </p:nvPr>
        </p:nvSpPr>
        <p:spPr>
          <a:xfrm>
            <a:off x="381000" y="1416050"/>
            <a:ext cx="8388350" cy="15113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800"/>
              </a:spcBef>
              <a:spcAft>
                <a:spcPts val="0"/>
              </a:spcAft>
              <a:buClr>
                <a:schemeClr val="lt2"/>
              </a:buClr>
              <a:buSzPts val="2400"/>
              <a:buFont typeface="Noto Sans Symbols"/>
              <a:buChar char="•"/>
              <a:defRPr b="0" i="0" sz="3200" u="none" cap="none" strike="noStrike">
                <a:solidFill>
                  <a:schemeClr val="lt1"/>
                </a:solidFill>
                <a:latin typeface="Libre Franklin Medium"/>
                <a:ea typeface="Libre Franklin Medium"/>
                <a:cs typeface="Libre Franklin Medium"/>
                <a:sym typeface="Libre Franklin Medium"/>
              </a:defRPr>
            </a:lvl1pPr>
            <a:lvl2pPr indent="-335280" lvl="1" marL="914400" marR="0" rtl="0" algn="l">
              <a:lnSpc>
                <a:spcPct val="90000"/>
              </a:lnSpc>
              <a:spcBef>
                <a:spcPts val="700"/>
              </a:spcBef>
              <a:spcAft>
                <a:spcPts val="0"/>
              </a:spcAft>
              <a:buClr>
                <a:schemeClr val="lt2"/>
              </a:buClr>
              <a:buSzPts val="1680"/>
              <a:buFont typeface="Noto Sans Symbols"/>
              <a:buChar char="●"/>
              <a:defRPr b="0" i="0" sz="2800" u="none" cap="none" strike="noStrike">
                <a:solidFill>
                  <a:schemeClr val="lt1"/>
                </a:solidFill>
                <a:latin typeface="Libre Franklin Medium"/>
                <a:ea typeface="Libre Franklin Medium"/>
                <a:cs typeface="Libre Franklin Medium"/>
                <a:sym typeface="Libre Franklin Medium"/>
              </a:defRPr>
            </a:lvl2pPr>
            <a:lvl3pPr indent="-344169" lvl="2" marL="1371600" marR="0" rtl="0" algn="l">
              <a:lnSpc>
                <a:spcPct val="90000"/>
              </a:lnSpc>
              <a:spcBef>
                <a:spcPts val="700"/>
              </a:spcBef>
              <a:spcAft>
                <a:spcPts val="0"/>
              </a:spcAft>
              <a:buClr>
                <a:schemeClr val="lt2"/>
              </a:buClr>
              <a:buSzPts val="1820"/>
              <a:buFont typeface="Noto Sans Symbols"/>
              <a:buChar char="●"/>
              <a:defRPr b="0" i="0" sz="2800" u="none" cap="none" strike="noStrike">
                <a:solidFill>
                  <a:schemeClr val="lt1"/>
                </a:solidFill>
                <a:latin typeface="Libre Franklin Medium"/>
                <a:ea typeface="Libre Franklin Medium"/>
                <a:cs typeface="Libre Franklin Medium"/>
                <a:sym typeface="Libre Franklin Medium"/>
              </a:defRPr>
            </a:lvl3pPr>
            <a:lvl4pPr indent="-344169" lvl="3" marL="1828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Libre Franklin"/>
                <a:ea typeface="Libre Franklin"/>
                <a:cs typeface="Libre Franklin"/>
                <a:sym typeface="Libre Franklin"/>
              </a:defRPr>
            </a:lvl4pPr>
            <a:lvl5pPr indent="-344170" lvl="4" marL="22860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Libre Franklin"/>
                <a:ea typeface="Libre Franklin"/>
                <a:cs typeface="Libre Franklin"/>
                <a:sym typeface="Libre Franklin"/>
              </a:defRPr>
            </a:lvl5pPr>
            <a:lvl6pPr indent="-344170" lvl="5" marL="27432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Libre Franklin"/>
                <a:ea typeface="Libre Franklin"/>
                <a:cs typeface="Libre Franklin"/>
                <a:sym typeface="Libre Franklin"/>
              </a:defRPr>
            </a:lvl6pPr>
            <a:lvl7pPr indent="-344170" lvl="6" marL="32004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Libre Franklin"/>
                <a:ea typeface="Libre Franklin"/>
                <a:cs typeface="Libre Franklin"/>
                <a:sym typeface="Libre Franklin"/>
              </a:defRPr>
            </a:lvl7pPr>
            <a:lvl8pPr indent="-344170" lvl="7" marL="36576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Libre Franklin"/>
                <a:ea typeface="Libre Franklin"/>
                <a:cs typeface="Libre Franklin"/>
                <a:sym typeface="Libre Franklin"/>
              </a:defRPr>
            </a:lvl8pPr>
            <a:lvl9pPr indent="-344170" lvl="8" marL="4114800" marR="0" rtl="0" algn="l">
              <a:lnSpc>
                <a:spcPct val="90000"/>
              </a:lnSpc>
              <a:spcBef>
                <a:spcPts val="700"/>
              </a:spcBef>
              <a:spcAft>
                <a:spcPts val="0"/>
              </a:spcAft>
              <a:buClr>
                <a:schemeClr val="lt2"/>
              </a:buClr>
              <a:buSzPts val="1820"/>
              <a:buFont typeface="Noto Sans Symbols"/>
              <a:buChar char="●"/>
              <a:defRPr b="1" i="0" sz="2800" u="none" cap="none" strike="noStrike">
                <a:solidFill>
                  <a:schemeClr val="lt1"/>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5"/>
          <p:cNvSpPr txBox="1"/>
          <p:nvPr>
            <p:ph type="ctrTitle"/>
          </p:nvPr>
        </p:nvSpPr>
        <p:spPr>
          <a:xfrm>
            <a:off x="201612" y="3679825"/>
            <a:ext cx="8697912" cy="75565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t/>
            </a:r>
            <a:endParaRPr/>
          </a:p>
        </p:txBody>
      </p:sp>
      <p:sp>
        <p:nvSpPr>
          <p:cNvPr id="59" name="Google Shape;59;p15"/>
          <p:cNvSpPr txBox="1"/>
          <p:nvPr/>
        </p:nvSpPr>
        <p:spPr>
          <a:xfrm>
            <a:off x="328612" y="304800"/>
            <a:ext cx="8588375" cy="2751137"/>
          </a:xfrm>
          <a:prstGeom prst="rect">
            <a:avLst/>
          </a:prstGeom>
          <a:noFill/>
          <a:ln>
            <a:noFill/>
          </a:ln>
          <a:effectLst>
            <a:outerShdw blurRad="63500" dir="2700000" dist="17960">
              <a:schemeClr val="dk1">
                <a:alpha val="73725"/>
              </a:schemeClr>
            </a:outerShdw>
          </a:effectLst>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2"/>
              </a:buClr>
              <a:buSzPts val="4800"/>
              <a:buFont typeface="Libre Franklin Medium"/>
              <a:buNone/>
            </a:pPr>
            <a:r>
              <a:rPr b="0" i="0" lang="en-US" sz="4800" u="none" cap="none" strike="noStrike">
                <a:solidFill>
                  <a:schemeClr val="lt2"/>
                </a:solidFill>
                <a:latin typeface="Libre Franklin Medium"/>
                <a:ea typeface="Libre Franklin Medium"/>
                <a:cs typeface="Libre Franklin Medium"/>
                <a:sym typeface="Libre Franklin Medium"/>
              </a:rPr>
              <a:t>Programación III</a:t>
            </a:r>
            <a:br>
              <a:rPr b="0" i="0" lang="en-US" sz="4800" u="none" cap="none" strike="noStrike">
                <a:solidFill>
                  <a:schemeClr val="lt2"/>
                </a:solidFill>
                <a:latin typeface="Libre Franklin Medium"/>
                <a:ea typeface="Libre Franklin Medium"/>
                <a:cs typeface="Libre Franklin Medium"/>
                <a:sym typeface="Libre Franklin Medium"/>
              </a:rPr>
            </a:br>
            <a:r>
              <a:rPr b="0" i="0" lang="en-US" sz="4800" u="none" cap="none" strike="noStrike">
                <a:solidFill>
                  <a:schemeClr val="lt2"/>
                </a:solidFill>
                <a:latin typeface="Libre Franklin Medium"/>
                <a:ea typeface="Libre Franklin Medium"/>
                <a:cs typeface="Libre Franklin Medium"/>
                <a:sym typeface="Libre Franklin Medium"/>
              </a:rPr>
              <a:t>PHP</a:t>
            </a:r>
            <a:endParaRPr/>
          </a:p>
          <a:p>
            <a:pPr indent="0" lvl="0" marL="0" marR="0" rtl="0" algn="ctr">
              <a:lnSpc>
                <a:spcPct val="90000"/>
              </a:lnSpc>
              <a:spcBef>
                <a:spcPts val="0"/>
              </a:spcBef>
              <a:spcAft>
                <a:spcPts val="0"/>
              </a:spcAft>
              <a:buClr>
                <a:schemeClr val="lt2"/>
              </a:buClr>
              <a:buSzPts val="4800"/>
              <a:buFont typeface="Libre Franklin Medium"/>
              <a:buNone/>
            </a:pPr>
            <a:br>
              <a:rPr b="0" i="0" lang="en-US" sz="4800" u="none" cap="none" strike="noStrike">
                <a:solidFill>
                  <a:schemeClr val="lt2"/>
                </a:solidFill>
                <a:latin typeface="Libre Franklin Medium"/>
                <a:ea typeface="Libre Franklin Medium"/>
                <a:cs typeface="Libre Franklin Medium"/>
                <a:sym typeface="Libre Franklin Medium"/>
              </a:rPr>
            </a:br>
            <a:r>
              <a:rPr b="0" i="0" lang="en-US" sz="4800" u="none" cap="none" strike="noStrike">
                <a:solidFill>
                  <a:schemeClr val="lt2"/>
                </a:solidFill>
                <a:latin typeface="Libre Franklin Medium"/>
                <a:ea typeface="Libre Franklin Medium"/>
                <a:cs typeface="Libre Franklin Medium"/>
                <a:sym typeface="Libre Franklin Medium"/>
              </a:rPr>
              <a:t>Clase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81000" y="3505200"/>
            <a:ext cx="8393112" cy="750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Demo</a:t>
            </a:r>
            <a:endParaRPr/>
          </a:p>
        </p:txBody>
      </p:sp>
      <p:sp>
        <p:nvSpPr>
          <p:cNvPr id="116" name="Google Shape;116;p24"/>
          <p:cNvSpPr txBox="1"/>
          <p:nvPr>
            <p:ph idx="1" type="body"/>
          </p:nvPr>
        </p:nvSpPr>
        <p:spPr>
          <a:xfrm>
            <a:off x="381000" y="1416050"/>
            <a:ext cx="8388350" cy="1511300"/>
          </a:xfrm>
          <a:prstGeom prst="rect">
            <a:avLst/>
          </a:prstGeom>
          <a:noFill/>
          <a:ln>
            <a:noFill/>
          </a:ln>
        </p:spPr>
        <p:txBody>
          <a:bodyPr anchorCtr="0" anchor="t" bIns="45700" lIns="91425" spcFirstLastPara="1" rIns="91425" wrap="square" tIns="45700">
            <a:noAutofit/>
          </a:bodyPr>
          <a:lstStyle/>
          <a:p>
            <a:pPr indent="-406400" lvl="0" marL="558800" marR="0" rtl="0" algn="l">
              <a:lnSpc>
                <a:spcPct val="90000"/>
              </a:lnSpc>
              <a:spcBef>
                <a:spcPts val="0"/>
              </a:spcBef>
              <a:spcAft>
                <a:spcPts val="0"/>
              </a:spcAft>
              <a:buClr>
                <a:schemeClr val="lt2"/>
              </a:buClr>
              <a:buSzPts val="2400"/>
              <a:buFont typeface="Noto Sans Symbols"/>
              <a:buNone/>
            </a:pPr>
            <a:r>
              <a:t/>
            </a:r>
            <a:endParaRPr sz="3200">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Temas a Tratar</a:t>
            </a:r>
            <a:endParaRPr/>
          </a:p>
        </p:txBody>
      </p:sp>
      <p:sp>
        <p:nvSpPr>
          <p:cNvPr id="122" name="Google Shape;122;p25"/>
          <p:cNvSpPr txBox="1"/>
          <p:nvPr>
            <p:ph idx="1" type="body"/>
          </p:nvPr>
        </p:nvSpPr>
        <p:spPr>
          <a:xfrm>
            <a:off x="228600" y="1371600"/>
            <a:ext cx="8458200" cy="1738312"/>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Subir archivos al servidor</a:t>
            </a:r>
            <a:endParaRPr/>
          </a:p>
          <a:p>
            <a:pPr indent="-558800" lvl="0" marL="558800" rtl="0" algn="l">
              <a:lnSpc>
                <a:spcPct val="90000"/>
              </a:lnSpc>
              <a:spcBef>
                <a:spcPts val="900"/>
              </a:spcBef>
              <a:spcAft>
                <a:spcPts val="0"/>
              </a:spcAft>
              <a:buSzPts val="2700"/>
              <a:buChar char="•"/>
            </a:pPr>
            <a:r>
              <a:rPr b="0" i="0" lang="en-US" sz="3600" u="none">
                <a:solidFill>
                  <a:schemeClr val="lt1"/>
                </a:solidFill>
                <a:latin typeface="Libre Franklin Medium"/>
                <a:ea typeface="Libre Franklin Medium"/>
                <a:cs typeface="Libre Franklin Medium"/>
                <a:sym typeface="Libre Franklin Medium"/>
              </a:rPr>
              <a:t>Variables de sesión</a:t>
            </a:r>
            <a:endParaRPr/>
          </a:p>
          <a:p>
            <a:pPr indent="-558800" lvl="0" marL="558800" rtl="0" algn="l">
              <a:lnSpc>
                <a:spcPct val="90000"/>
              </a:lnSpc>
              <a:spcBef>
                <a:spcPts val="80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Cookies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Temas a Tratar</a:t>
            </a:r>
            <a:endParaRPr/>
          </a:p>
        </p:txBody>
      </p:sp>
      <p:sp>
        <p:nvSpPr>
          <p:cNvPr id="128" name="Google Shape;128;p26"/>
          <p:cNvSpPr txBox="1"/>
          <p:nvPr>
            <p:ph idx="1" type="body"/>
          </p:nvPr>
        </p:nvSpPr>
        <p:spPr>
          <a:xfrm>
            <a:off x="228600" y="1371600"/>
            <a:ext cx="8458200" cy="3351212"/>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Subir archivos al servidor</a:t>
            </a:r>
            <a:endParaRPr/>
          </a:p>
          <a:p>
            <a:pPr indent="-558800" lvl="0" marL="558800" rtl="0" algn="l">
              <a:lnSpc>
                <a:spcPct val="90000"/>
              </a:lnSpc>
              <a:spcBef>
                <a:spcPts val="900"/>
              </a:spcBef>
              <a:spcAft>
                <a:spcPts val="0"/>
              </a:spcAft>
              <a:buSzPts val="2700"/>
              <a:buChar char="•"/>
            </a:pPr>
            <a:r>
              <a:rPr b="0" i="0" lang="en-US" sz="3600" u="none">
                <a:solidFill>
                  <a:schemeClr val="lt1"/>
                </a:solidFill>
                <a:latin typeface="Libre Franklin Medium"/>
                <a:ea typeface="Libre Franklin Medium"/>
                <a:cs typeface="Libre Franklin Medium"/>
                <a:sym typeface="Libre Franklin Medium"/>
              </a:rPr>
              <a:t>Variables de sesión</a:t>
            </a:r>
            <a:endParaRPr/>
          </a:p>
          <a:p>
            <a:pPr indent="-417512" lvl="1" marL="977900" rtl="0" algn="l">
              <a:lnSpc>
                <a:spcPct val="90000"/>
              </a:lnSpc>
              <a:spcBef>
                <a:spcPts val="800"/>
              </a:spcBef>
              <a:spcAft>
                <a:spcPts val="0"/>
              </a:spcAft>
              <a:buSzPts val="1920"/>
              <a:buChar char="•"/>
            </a:pPr>
            <a:r>
              <a:rPr b="0" i="0" lang="en-US" sz="3200" u="none">
                <a:solidFill>
                  <a:schemeClr val="accent1"/>
                </a:solidFill>
                <a:latin typeface="Libre Franklin Medium"/>
                <a:ea typeface="Libre Franklin Medium"/>
                <a:cs typeface="Libre Franklin Medium"/>
                <a:sym typeface="Libre Franklin Medium"/>
              </a:rPr>
              <a:t>Generalidades</a:t>
            </a:r>
            <a:endParaRPr/>
          </a:p>
          <a:p>
            <a:pPr indent="-417512" lvl="1" marL="977900" rtl="0" algn="l">
              <a:lnSpc>
                <a:spcPct val="90000"/>
              </a:lnSpc>
              <a:spcBef>
                <a:spcPts val="700"/>
              </a:spcBef>
              <a:spcAft>
                <a:spcPts val="0"/>
              </a:spcAft>
              <a:buSzPts val="1680"/>
              <a:buChar char="•"/>
            </a:pPr>
            <a:r>
              <a:rPr b="0" i="0" lang="en-US" sz="2800" u="none">
                <a:solidFill>
                  <a:schemeClr val="lt1"/>
                </a:solidFill>
                <a:latin typeface="Libre Franklin Medium"/>
                <a:ea typeface="Libre Franklin Medium"/>
                <a:cs typeface="Libre Franklin Medium"/>
                <a:sym typeface="Libre Franklin Medium"/>
              </a:rPr>
              <a:t>Abrir una sesión</a:t>
            </a:r>
            <a:endParaRPr/>
          </a:p>
          <a:p>
            <a:pPr indent="-417512" lvl="1" marL="977900" rtl="0" algn="l">
              <a:lnSpc>
                <a:spcPct val="90000"/>
              </a:lnSpc>
              <a:spcBef>
                <a:spcPts val="700"/>
              </a:spcBef>
              <a:spcAft>
                <a:spcPts val="0"/>
              </a:spcAft>
              <a:buSzPts val="1680"/>
              <a:buChar char="•"/>
            </a:pPr>
            <a:r>
              <a:rPr b="0" i="0" lang="en-US" sz="2800" u="none">
                <a:solidFill>
                  <a:schemeClr val="lt1"/>
                </a:solidFill>
                <a:latin typeface="Libre Franklin Medium"/>
                <a:ea typeface="Libre Franklin Medium"/>
                <a:cs typeface="Libre Franklin Medium"/>
                <a:sym typeface="Libre Franklin Medium"/>
              </a:rPr>
              <a:t>Destruir una sesión</a:t>
            </a:r>
            <a:endParaRPr/>
          </a:p>
          <a:p>
            <a:pPr indent="-558800" lvl="0" marL="558800" rtl="0" algn="l">
              <a:lnSpc>
                <a:spcPct val="90000"/>
              </a:lnSpc>
              <a:spcBef>
                <a:spcPts val="80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Cookies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Variables de Sesión</a:t>
            </a:r>
            <a:endParaRPr/>
          </a:p>
        </p:txBody>
      </p:sp>
      <p:sp>
        <p:nvSpPr>
          <p:cNvPr id="134" name="Google Shape;134;p27"/>
          <p:cNvSpPr txBox="1"/>
          <p:nvPr>
            <p:ph idx="1" type="body"/>
          </p:nvPr>
        </p:nvSpPr>
        <p:spPr>
          <a:xfrm>
            <a:off x="299625" y="1088250"/>
            <a:ext cx="8844300" cy="46815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Las variables de sesión son una forma de guardar información de un usuario particular, que puede ser usada en distintas páginas del sitio Web.</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La información </a:t>
            </a:r>
            <a:r>
              <a:rPr b="1" i="0" lang="en-US" sz="2800" u="none">
                <a:solidFill>
                  <a:schemeClr val="lt1"/>
                </a:solidFill>
                <a:latin typeface="Libre Franklin Medium"/>
                <a:ea typeface="Libre Franklin Medium"/>
                <a:cs typeface="Libre Franklin Medium"/>
                <a:sym typeface="Libre Franklin Medium"/>
              </a:rPr>
              <a:t>no</a:t>
            </a:r>
            <a:r>
              <a:rPr b="0" i="0" lang="en-US" sz="2800" u="none">
                <a:solidFill>
                  <a:schemeClr val="lt1"/>
                </a:solidFill>
                <a:latin typeface="Libre Franklin Medium"/>
                <a:ea typeface="Libre Franklin Medium"/>
                <a:cs typeface="Libre Franklin Medium"/>
                <a:sym typeface="Libre Franklin Medium"/>
              </a:rPr>
              <a:t> es almacenada en el cliente.</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Dado que HTTP no mantiene estado entre páginas, la utilización de variables de sesión permite mantener información acerca de un solo usuario, y están disponibles para todas las páginas del sitio Web. </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Por defecto, las variables de sesión duran hasta que el usuario cierra el navegador.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Temas a Tratar</a:t>
            </a:r>
            <a:endParaRPr/>
          </a:p>
        </p:txBody>
      </p:sp>
      <p:sp>
        <p:nvSpPr>
          <p:cNvPr id="140" name="Google Shape;140;p28"/>
          <p:cNvSpPr txBox="1"/>
          <p:nvPr>
            <p:ph idx="1" type="body"/>
          </p:nvPr>
        </p:nvSpPr>
        <p:spPr>
          <a:xfrm>
            <a:off x="228600" y="1371600"/>
            <a:ext cx="8458200" cy="3351212"/>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Subir archivos al servidor</a:t>
            </a:r>
            <a:endParaRPr/>
          </a:p>
          <a:p>
            <a:pPr indent="-558800" lvl="0" marL="558800" rtl="0" algn="l">
              <a:lnSpc>
                <a:spcPct val="90000"/>
              </a:lnSpc>
              <a:spcBef>
                <a:spcPts val="900"/>
              </a:spcBef>
              <a:spcAft>
                <a:spcPts val="0"/>
              </a:spcAft>
              <a:buSzPts val="2700"/>
              <a:buChar char="•"/>
            </a:pPr>
            <a:r>
              <a:rPr b="0" i="0" lang="en-US" sz="3600" u="none">
                <a:solidFill>
                  <a:schemeClr val="lt1"/>
                </a:solidFill>
                <a:latin typeface="Libre Franklin Medium"/>
                <a:ea typeface="Libre Franklin Medium"/>
                <a:cs typeface="Libre Franklin Medium"/>
                <a:sym typeface="Libre Franklin Medium"/>
              </a:rPr>
              <a:t>Variables de sesión</a:t>
            </a:r>
            <a:endParaRPr/>
          </a:p>
          <a:p>
            <a:pPr indent="-417512" lvl="1" marL="977900" rtl="0" algn="l">
              <a:lnSpc>
                <a:spcPct val="90000"/>
              </a:lnSpc>
              <a:spcBef>
                <a:spcPts val="700"/>
              </a:spcBef>
              <a:spcAft>
                <a:spcPts val="0"/>
              </a:spcAft>
              <a:buSzPts val="1680"/>
              <a:buChar char="•"/>
            </a:pPr>
            <a:r>
              <a:rPr b="0" i="0" lang="en-US" sz="2800" u="none">
                <a:solidFill>
                  <a:schemeClr val="lt1"/>
                </a:solidFill>
                <a:latin typeface="Libre Franklin Medium"/>
                <a:ea typeface="Libre Franklin Medium"/>
                <a:cs typeface="Libre Franklin Medium"/>
                <a:sym typeface="Libre Franklin Medium"/>
              </a:rPr>
              <a:t>Generalidades</a:t>
            </a:r>
            <a:endParaRPr/>
          </a:p>
          <a:p>
            <a:pPr indent="-417512" lvl="1" marL="977900" rtl="0" algn="l">
              <a:lnSpc>
                <a:spcPct val="90000"/>
              </a:lnSpc>
              <a:spcBef>
                <a:spcPts val="800"/>
              </a:spcBef>
              <a:spcAft>
                <a:spcPts val="0"/>
              </a:spcAft>
              <a:buSzPts val="1920"/>
              <a:buChar char="•"/>
            </a:pPr>
            <a:r>
              <a:rPr b="0" i="0" lang="en-US" sz="3200" u="none">
                <a:solidFill>
                  <a:schemeClr val="accent1"/>
                </a:solidFill>
                <a:latin typeface="Libre Franklin Medium"/>
                <a:ea typeface="Libre Franklin Medium"/>
                <a:cs typeface="Libre Franklin Medium"/>
                <a:sym typeface="Libre Franklin Medium"/>
              </a:rPr>
              <a:t>Abrir una sesión</a:t>
            </a:r>
            <a:endParaRPr/>
          </a:p>
          <a:p>
            <a:pPr indent="-417512" lvl="1" marL="977900" rtl="0" algn="l">
              <a:lnSpc>
                <a:spcPct val="90000"/>
              </a:lnSpc>
              <a:spcBef>
                <a:spcPts val="700"/>
              </a:spcBef>
              <a:spcAft>
                <a:spcPts val="0"/>
              </a:spcAft>
              <a:buSzPts val="1680"/>
              <a:buChar char="•"/>
            </a:pPr>
            <a:r>
              <a:rPr b="0" i="0" lang="en-US" sz="2800" u="none">
                <a:solidFill>
                  <a:schemeClr val="lt1"/>
                </a:solidFill>
                <a:latin typeface="Libre Franklin Medium"/>
                <a:ea typeface="Libre Franklin Medium"/>
                <a:cs typeface="Libre Franklin Medium"/>
                <a:sym typeface="Libre Franklin Medium"/>
              </a:rPr>
              <a:t>Destruir una sesión</a:t>
            </a:r>
            <a:endParaRPr/>
          </a:p>
          <a:p>
            <a:pPr indent="-558800" lvl="0" marL="558800" rtl="0" algn="l">
              <a:lnSpc>
                <a:spcPct val="90000"/>
              </a:lnSpc>
              <a:spcBef>
                <a:spcPts val="80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Cookies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Abrir una Sesión </a:t>
            </a:r>
            <a:r>
              <a:rPr b="0" i="0" lang="en-US" sz="2800" u="none">
                <a:solidFill>
                  <a:schemeClr val="lt2"/>
                </a:solidFill>
                <a:latin typeface="Libre Franklin Medium"/>
                <a:ea typeface="Libre Franklin Medium"/>
                <a:cs typeface="Libre Franklin Medium"/>
                <a:sym typeface="Libre Franklin Medium"/>
              </a:rPr>
              <a:t>(1/2)</a:t>
            </a:r>
            <a:endParaRPr/>
          </a:p>
        </p:txBody>
      </p:sp>
      <p:sp>
        <p:nvSpPr>
          <p:cNvPr id="146" name="Google Shape;146;p29"/>
          <p:cNvSpPr txBox="1"/>
          <p:nvPr>
            <p:ph idx="1" type="body"/>
          </p:nvPr>
        </p:nvSpPr>
        <p:spPr>
          <a:xfrm>
            <a:off x="381000" y="1416050"/>
            <a:ext cx="8388350" cy="224631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Una sesión se inicia con la función </a:t>
            </a:r>
            <a:r>
              <a:rPr b="1" i="1" lang="en-US" sz="2800" u="none">
                <a:solidFill>
                  <a:schemeClr val="lt1"/>
                </a:solidFill>
                <a:latin typeface="Libre Franklin Medium"/>
                <a:ea typeface="Libre Franklin Medium"/>
                <a:cs typeface="Libre Franklin Medium"/>
                <a:sym typeface="Libre Franklin Medium"/>
              </a:rPr>
              <a:t>session_start()</a:t>
            </a:r>
            <a:r>
              <a:rPr b="0" i="0" lang="en-US" sz="2800" u="none">
                <a:solidFill>
                  <a:schemeClr val="lt1"/>
                </a:solidFill>
                <a:latin typeface="Libre Franklin Medium"/>
                <a:ea typeface="Libre Franklin Medium"/>
                <a:cs typeface="Libre Franklin Medium"/>
                <a:sym typeface="Libre Franklin Medium"/>
              </a:rPr>
              <a:t>.</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Dicha función debe estar declarada en cada script al que deseamos utilizar con variables de sesión.</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Las variables de sesión se establecen con la variable super global de PHP: </a:t>
            </a:r>
            <a:r>
              <a:rPr b="1" i="1" lang="en-US" sz="2800" u="none">
                <a:solidFill>
                  <a:schemeClr val="lt1"/>
                </a:solidFill>
                <a:latin typeface="Libre Franklin Medium"/>
                <a:ea typeface="Libre Franklin Medium"/>
                <a:cs typeface="Libre Franklin Medium"/>
                <a:sym typeface="Libre Franklin Medium"/>
              </a:rPr>
              <a:t>$_SESSION</a:t>
            </a:r>
            <a:r>
              <a:rPr b="0" i="0" lang="en-US" sz="2800" u="none">
                <a:solidFill>
                  <a:schemeClr val="lt1"/>
                </a:solidFill>
                <a:latin typeface="Libre Franklin Medium"/>
                <a:ea typeface="Libre Franklin Medium"/>
                <a:cs typeface="Libre Franklin Medium"/>
                <a:sym typeface="Libre Franklin Medium"/>
              </a:rPr>
              <a:t>. </a:t>
            </a:r>
            <a:endParaRPr/>
          </a:p>
        </p:txBody>
      </p:sp>
      <p:sp>
        <p:nvSpPr>
          <p:cNvPr id="147" name="Google Shape;147;p29"/>
          <p:cNvSpPr txBox="1"/>
          <p:nvPr/>
        </p:nvSpPr>
        <p:spPr>
          <a:xfrm>
            <a:off x="544512" y="4497725"/>
            <a:ext cx="8229600" cy="22098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FF0000"/>
              </a:buClr>
              <a:buSzPts val="2000"/>
              <a:buFont typeface="Courier New"/>
              <a:buNone/>
            </a:pPr>
            <a:r>
              <a:rPr b="0" i="0" lang="en-US" sz="2000" u="none" cap="none" strike="noStrike">
                <a:solidFill>
                  <a:srgbClr val="FF0000"/>
                </a:solidFill>
                <a:latin typeface="Courier New"/>
                <a:ea typeface="Courier New"/>
                <a:cs typeface="Courier New"/>
                <a:sym typeface="Courier New"/>
              </a:rPr>
              <a:t>&lt;?php</a:t>
            </a:r>
            <a:endParaRPr/>
          </a:p>
          <a:p>
            <a:pPr indent="0" lvl="0" marL="0" marR="0" rtl="0" algn="l">
              <a:lnSpc>
                <a:spcPct val="100000"/>
              </a:lnSpc>
              <a:spcBef>
                <a:spcPts val="0"/>
              </a:spcBef>
              <a:spcAft>
                <a:spcPts val="0"/>
              </a:spcAft>
              <a:buClr>
                <a:srgbClr val="FF0000"/>
              </a:buClr>
              <a:buSzPts val="2000"/>
              <a:buFont typeface="Courier New"/>
              <a:buNone/>
            </a:pPr>
            <a:r>
              <a:rPr b="0" i="0" lang="en-US" sz="2000" u="none" cap="none" strike="noStrike">
                <a:solidFill>
                  <a:srgbClr val="FF0000"/>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session_start();</a:t>
            </a:r>
            <a:endParaRPr/>
          </a:p>
          <a:p>
            <a:pPr indent="0" lvl="0" marL="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$_SESSION[</a:t>
            </a:r>
            <a:r>
              <a:rPr b="0" i="0" lang="en-US" sz="2000" u="none" cap="none" strike="noStrike">
                <a:solidFill>
                  <a:srgbClr val="993300"/>
                </a:solidFill>
                <a:latin typeface="Courier New"/>
                <a:ea typeface="Courier New"/>
                <a:cs typeface="Courier New"/>
                <a:sym typeface="Courier New"/>
              </a:rPr>
              <a:t>“CLAVE”</a:t>
            </a:r>
            <a:r>
              <a:rPr b="0" i="0" lang="en-US" sz="2000" u="none" cap="none" strike="noStrike">
                <a:solidFill>
                  <a:schemeClr val="dk1"/>
                </a:solidFill>
                <a:latin typeface="Courier New"/>
                <a:ea typeface="Courier New"/>
                <a:cs typeface="Courier New"/>
                <a:sym typeface="Courier New"/>
              </a:rPr>
              <a:t>] = </a:t>
            </a:r>
            <a:r>
              <a:rPr b="0" i="0" lang="en-US" sz="2000" u="none" cap="none" strike="noStrike">
                <a:solidFill>
                  <a:srgbClr val="993300"/>
                </a:solidFill>
                <a:latin typeface="Courier New"/>
                <a:ea typeface="Courier New"/>
                <a:cs typeface="Courier New"/>
                <a:sym typeface="Courier New"/>
              </a:rPr>
              <a:t>“VALOR”</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2000"/>
              <a:buFont typeface="Courier New"/>
              <a:buNone/>
            </a:pPr>
            <a:r>
              <a:rPr b="0" i="0" lang="en-US" sz="2000" u="none" cap="none" strike="noStrike">
                <a:solidFill>
                  <a:srgbClr val="FF0000"/>
                </a:solidFill>
                <a:latin typeface="Courier New"/>
                <a:ea typeface="Courier New"/>
                <a:cs typeface="Courier New"/>
                <a:sym typeface="Courier New"/>
              </a:rPr>
              <a:t>?&gt;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Abrir una Sesión </a:t>
            </a:r>
            <a:r>
              <a:rPr b="0" i="0" lang="en-US" sz="2800" u="none">
                <a:solidFill>
                  <a:schemeClr val="lt2"/>
                </a:solidFill>
                <a:latin typeface="Libre Franklin Medium"/>
                <a:ea typeface="Libre Franklin Medium"/>
                <a:cs typeface="Libre Franklin Medium"/>
                <a:sym typeface="Libre Franklin Medium"/>
              </a:rPr>
              <a:t>(2/2)</a:t>
            </a:r>
            <a:endParaRPr/>
          </a:p>
        </p:txBody>
      </p:sp>
      <p:sp>
        <p:nvSpPr>
          <p:cNvPr id="153" name="Google Shape;153;p30"/>
          <p:cNvSpPr txBox="1"/>
          <p:nvPr>
            <p:ph idx="1" type="body"/>
          </p:nvPr>
        </p:nvSpPr>
        <p:spPr>
          <a:xfrm>
            <a:off x="381000" y="1416050"/>
            <a:ext cx="8388350" cy="340995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La mayoría de las sesiones establecen una clave de usuario en el cliente, que se parece a: </a:t>
            </a:r>
            <a:r>
              <a:rPr b="1" i="1" lang="en-US" sz="2800" u="none">
                <a:solidFill>
                  <a:schemeClr val="lt1"/>
                </a:solidFill>
                <a:latin typeface="Libre Franklin Medium"/>
                <a:ea typeface="Libre Franklin Medium"/>
                <a:cs typeface="Libre Franklin Medium"/>
                <a:sym typeface="Libre Franklin Medium"/>
              </a:rPr>
              <a:t>765487cf34ert8dede5a562e4f3a7e12 </a:t>
            </a:r>
            <a:r>
              <a:rPr b="0" i="0" lang="en-US" sz="2800" u="none">
                <a:solidFill>
                  <a:schemeClr val="lt1"/>
                </a:solidFill>
                <a:latin typeface="Libre Franklin Medium"/>
                <a:ea typeface="Libre Franklin Medium"/>
                <a:cs typeface="Libre Franklin Medium"/>
                <a:sym typeface="Libre Franklin Medium"/>
              </a:rPr>
              <a:t>.</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Cuando una sesión se abre en otra página, se examina el equipo para obtener una clave de usuario. </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Si hay una coincidencia, se accede a esa sesión, si no, se inicia una nueva sesión.</a:t>
            </a:r>
            <a:endParaRPr/>
          </a:p>
        </p:txBody>
      </p:sp>
      <p:sp>
        <p:nvSpPr>
          <p:cNvPr id="154" name="Google Shape;154;p30"/>
          <p:cNvSpPr txBox="1"/>
          <p:nvPr/>
        </p:nvSpPr>
        <p:spPr>
          <a:xfrm>
            <a:off x="503237" y="4876800"/>
            <a:ext cx="8229600" cy="16002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FF0000"/>
              </a:buClr>
              <a:buSzPts val="2000"/>
              <a:buFont typeface="Courier New"/>
              <a:buNone/>
            </a:pPr>
            <a:r>
              <a:rPr b="0" i="0" lang="en-US" sz="2000" u="none" cap="none" strike="noStrike">
                <a:solidFill>
                  <a:srgbClr val="FF0000"/>
                </a:solidFill>
                <a:latin typeface="Courier New"/>
                <a:ea typeface="Courier New"/>
                <a:cs typeface="Courier New"/>
                <a:sym typeface="Courier New"/>
              </a:rPr>
              <a:t>&lt;?php</a:t>
            </a:r>
            <a:endParaRPr/>
          </a:p>
          <a:p>
            <a:pPr indent="0" lvl="0" marL="0" marR="0" rtl="0" algn="l">
              <a:lnSpc>
                <a:spcPct val="100000"/>
              </a:lnSpc>
              <a:spcBef>
                <a:spcPts val="0"/>
              </a:spcBef>
              <a:spcAft>
                <a:spcPts val="0"/>
              </a:spcAft>
              <a:buClr>
                <a:srgbClr val="FF0000"/>
              </a:buClr>
              <a:buSzPts val="2000"/>
              <a:buFont typeface="Courier New"/>
              <a:buNone/>
            </a:pPr>
            <a:r>
              <a:rPr b="0" i="0" lang="en-US" sz="2000" u="none" cap="none" strike="noStrike">
                <a:solidFill>
                  <a:srgbClr val="FF0000"/>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session_start();</a:t>
            </a:r>
            <a:endParaRPr/>
          </a:p>
          <a:p>
            <a:pPr indent="0" lvl="0" marL="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rgbClr val="0000FF"/>
                </a:solidFill>
                <a:latin typeface="Courier New"/>
                <a:ea typeface="Courier New"/>
                <a:cs typeface="Courier New"/>
                <a:sym typeface="Courier New"/>
              </a:rPr>
              <a:t>echo</a:t>
            </a:r>
            <a:r>
              <a:rPr b="0" i="0" lang="en-US" sz="2000" u="none" cap="none" strike="noStrike">
                <a:solidFill>
                  <a:schemeClr val="dk1"/>
                </a:solidFill>
                <a:latin typeface="Courier New"/>
                <a:ea typeface="Courier New"/>
                <a:cs typeface="Courier New"/>
                <a:sym typeface="Courier New"/>
              </a:rPr>
              <a:t> $_SESSION[</a:t>
            </a:r>
            <a:r>
              <a:rPr b="0" i="0" lang="en-US" sz="2000" u="none" cap="none" strike="noStrike">
                <a:solidFill>
                  <a:srgbClr val="993300"/>
                </a:solidFill>
                <a:latin typeface="Courier New"/>
                <a:ea typeface="Courier New"/>
                <a:cs typeface="Courier New"/>
                <a:sym typeface="Courier New"/>
              </a:rPr>
              <a:t>“CLAVE”</a:t>
            </a:r>
            <a:r>
              <a:rPr b="0" i="0" lang="en-US" sz="2000" u="none" cap="none" strike="noStrike">
                <a:solidFill>
                  <a:schemeClr val="dk1"/>
                </a:solidFill>
                <a:latin typeface="Courier New"/>
                <a:ea typeface="Courier New"/>
                <a:cs typeface="Courier New"/>
                <a:sym typeface="Courier New"/>
              </a:rPr>
              <a:t>];</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2000"/>
              <a:buFont typeface="Courier New"/>
              <a:buNone/>
            </a:pPr>
            <a:r>
              <a:rPr b="0" i="0" lang="en-US" sz="2000" u="none" cap="none" strike="noStrike">
                <a:solidFill>
                  <a:srgbClr val="FF0000"/>
                </a:solidFill>
                <a:latin typeface="Courier New"/>
                <a:ea typeface="Courier New"/>
                <a:cs typeface="Courier New"/>
                <a:sym typeface="Courier New"/>
              </a:rPr>
              <a:t>?&gt;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Temas a Tratar</a:t>
            </a:r>
            <a:endParaRPr/>
          </a:p>
        </p:txBody>
      </p:sp>
      <p:sp>
        <p:nvSpPr>
          <p:cNvPr id="160" name="Google Shape;160;p31"/>
          <p:cNvSpPr txBox="1"/>
          <p:nvPr>
            <p:ph idx="1" type="body"/>
          </p:nvPr>
        </p:nvSpPr>
        <p:spPr>
          <a:xfrm>
            <a:off x="228600" y="1371600"/>
            <a:ext cx="8458200" cy="3351212"/>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Subir archivos al servidor</a:t>
            </a:r>
            <a:endParaRPr/>
          </a:p>
          <a:p>
            <a:pPr indent="-558800" lvl="0" marL="558800" rtl="0" algn="l">
              <a:lnSpc>
                <a:spcPct val="90000"/>
              </a:lnSpc>
              <a:spcBef>
                <a:spcPts val="900"/>
              </a:spcBef>
              <a:spcAft>
                <a:spcPts val="0"/>
              </a:spcAft>
              <a:buSzPts val="2700"/>
              <a:buChar char="•"/>
            </a:pPr>
            <a:r>
              <a:rPr b="0" i="0" lang="en-US" sz="3600" u="none">
                <a:solidFill>
                  <a:schemeClr val="lt1"/>
                </a:solidFill>
                <a:latin typeface="Libre Franklin Medium"/>
                <a:ea typeface="Libre Franklin Medium"/>
                <a:cs typeface="Libre Franklin Medium"/>
                <a:sym typeface="Libre Franklin Medium"/>
              </a:rPr>
              <a:t>Variables de sesión</a:t>
            </a:r>
            <a:endParaRPr/>
          </a:p>
          <a:p>
            <a:pPr indent="-417512" lvl="1" marL="977900" rtl="0" algn="l">
              <a:lnSpc>
                <a:spcPct val="90000"/>
              </a:lnSpc>
              <a:spcBef>
                <a:spcPts val="700"/>
              </a:spcBef>
              <a:spcAft>
                <a:spcPts val="0"/>
              </a:spcAft>
              <a:buSzPts val="1680"/>
              <a:buChar char="•"/>
            </a:pPr>
            <a:r>
              <a:rPr b="0" i="0" lang="en-US" sz="2800" u="none">
                <a:solidFill>
                  <a:schemeClr val="lt1"/>
                </a:solidFill>
                <a:latin typeface="Libre Franklin Medium"/>
                <a:ea typeface="Libre Franklin Medium"/>
                <a:cs typeface="Libre Franklin Medium"/>
                <a:sym typeface="Libre Franklin Medium"/>
              </a:rPr>
              <a:t>Generalidades</a:t>
            </a:r>
            <a:endParaRPr/>
          </a:p>
          <a:p>
            <a:pPr indent="-417512" lvl="1" marL="977900" rtl="0" algn="l">
              <a:lnSpc>
                <a:spcPct val="90000"/>
              </a:lnSpc>
              <a:spcBef>
                <a:spcPts val="700"/>
              </a:spcBef>
              <a:spcAft>
                <a:spcPts val="0"/>
              </a:spcAft>
              <a:buSzPts val="1680"/>
              <a:buChar char="•"/>
            </a:pPr>
            <a:r>
              <a:rPr b="0" i="0" lang="en-US" sz="2800" u="none">
                <a:solidFill>
                  <a:schemeClr val="lt1"/>
                </a:solidFill>
                <a:latin typeface="Libre Franklin Medium"/>
                <a:ea typeface="Libre Franklin Medium"/>
                <a:cs typeface="Libre Franklin Medium"/>
                <a:sym typeface="Libre Franklin Medium"/>
              </a:rPr>
              <a:t>Abrir una sesión</a:t>
            </a:r>
            <a:endParaRPr/>
          </a:p>
          <a:p>
            <a:pPr indent="-417512" lvl="1" marL="977900" rtl="0" algn="l">
              <a:lnSpc>
                <a:spcPct val="90000"/>
              </a:lnSpc>
              <a:spcBef>
                <a:spcPts val="800"/>
              </a:spcBef>
              <a:spcAft>
                <a:spcPts val="0"/>
              </a:spcAft>
              <a:buSzPts val="1920"/>
              <a:buChar char="•"/>
            </a:pPr>
            <a:r>
              <a:rPr b="0" i="0" lang="en-US" sz="3200" u="none">
                <a:solidFill>
                  <a:schemeClr val="accent1"/>
                </a:solidFill>
                <a:latin typeface="Libre Franklin Medium"/>
                <a:ea typeface="Libre Franklin Medium"/>
                <a:cs typeface="Libre Franklin Medium"/>
                <a:sym typeface="Libre Franklin Medium"/>
              </a:rPr>
              <a:t>Destruir una sesión</a:t>
            </a:r>
            <a:endParaRPr/>
          </a:p>
          <a:p>
            <a:pPr indent="-558800" lvl="0" marL="558800" rtl="0" algn="l">
              <a:lnSpc>
                <a:spcPct val="90000"/>
              </a:lnSpc>
              <a:spcBef>
                <a:spcPts val="80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Cookies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Destruir una Sesión</a:t>
            </a:r>
            <a:endParaRPr/>
          </a:p>
        </p:txBody>
      </p:sp>
      <p:sp>
        <p:nvSpPr>
          <p:cNvPr id="166" name="Google Shape;166;p32"/>
          <p:cNvSpPr txBox="1"/>
          <p:nvPr>
            <p:ph idx="1" type="body"/>
          </p:nvPr>
        </p:nvSpPr>
        <p:spPr>
          <a:xfrm>
            <a:off x="381000" y="1416050"/>
            <a:ext cx="8388350" cy="125571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Para eliminar todas las variables de sesión globales y destruir la sesión, hay que usar session_unset () y session_destroy ()</a:t>
            </a:r>
            <a:endParaRPr/>
          </a:p>
        </p:txBody>
      </p:sp>
      <p:sp>
        <p:nvSpPr>
          <p:cNvPr id="167" name="Google Shape;167;p32"/>
          <p:cNvSpPr txBox="1"/>
          <p:nvPr/>
        </p:nvSpPr>
        <p:spPr>
          <a:xfrm>
            <a:off x="503237" y="3276600"/>
            <a:ext cx="8229600" cy="24384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FF0000"/>
              </a:buClr>
              <a:buSzPts val="2000"/>
              <a:buFont typeface="Courier New"/>
              <a:buNone/>
            </a:pPr>
            <a:r>
              <a:rPr b="0" i="0" lang="en-US" sz="2000" u="none" cap="none" strike="noStrike">
                <a:solidFill>
                  <a:srgbClr val="FF0000"/>
                </a:solidFill>
                <a:latin typeface="Courier New"/>
                <a:ea typeface="Courier New"/>
                <a:cs typeface="Courier New"/>
                <a:sym typeface="Courier New"/>
              </a:rPr>
              <a:t>&lt;?php</a:t>
            </a:r>
            <a:endParaRPr/>
          </a:p>
          <a:p>
            <a:pPr indent="0" lvl="0" marL="0" marR="0" rtl="0" algn="l">
              <a:lnSpc>
                <a:spcPct val="100000"/>
              </a:lnSpc>
              <a:spcBef>
                <a:spcPts val="0"/>
              </a:spcBef>
              <a:spcAft>
                <a:spcPts val="0"/>
              </a:spcAft>
              <a:buClr>
                <a:srgbClr val="FF0000"/>
              </a:buClr>
              <a:buSzPts val="2000"/>
              <a:buFont typeface="Courier New"/>
              <a:buNone/>
            </a:pPr>
            <a:r>
              <a:rPr b="0" i="0" lang="en-US" sz="2000" u="none" cap="none" strike="noStrike">
                <a:solidFill>
                  <a:srgbClr val="FF0000"/>
                </a:solidFill>
                <a:latin typeface="Courier New"/>
                <a:ea typeface="Courier New"/>
                <a:cs typeface="Courier New"/>
                <a:sym typeface="Courier New"/>
              </a:rPr>
              <a:t>    </a:t>
            </a:r>
            <a:r>
              <a:rPr b="0" i="0" lang="en-US" sz="2000" u="none" cap="none" strike="noStrike">
                <a:solidFill>
                  <a:srgbClr val="00B050"/>
                </a:solidFill>
                <a:latin typeface="Courier New"/>
                <a:ea typeface="Courier New"/>
                <a:cs typeface="Courier New"/>
                <a:sym typeface="Courier New"/>
              </a:rPr>
              <a:t>//remueve todas las variables de sesión	    </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session_unset();</a:t>
            </a:r>
            <a:endParaRPr/>
          </a:p>
          <a:p>
            <a:pPr indent="0" lvl="0" marL="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2000"/>
              <a:buFont typeface="Courier New"/>
              <a:buNone/>
            </a:pP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rgbClr val="00B050"/>
                </a:solidFill>
                <a:latin typeface="Courier New"/>
                <a:ea typeface="Courier New"/>
                <a:cs typeface="Courier New"/>
                <a:sym typeface="Courier New"/>
              </a:rPr>
              <a:t>//destruye la sesión</a:t>
            </a:r>
            <a:endParaRPr/>
          </a:p>
          <a:p>
            <a:pPr indent="0" lvl="0" marL="0" marR="0" rtl="0" algn="l">
              <a:lnSpc>
                <a:spcPct val="100000"/>
              </a:lnSpc>
              <a:spcBef>
                <a:spcPts val="0"/>
              </a:spcBef>
              <a:spcAft>
                <a:spcPts val="0"/>
              </a:spcAft>
              <a:buClr>
                <a:srgbClr val="00B050"/>
              </a:buClr>
              <a:buSzPts val="2000"/>
              <a:buFont typeface="Courier New"/>
              <a:buNone/>
            </a:pPr>
            <a:r>
              <a:rPr b="0" i="0" lang="en-US" sz="2000" u="none" cap="none" strike="noStrike">
                <a:solidFill>
                  <a:srgbClr val="00B050"/>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session_destroy();</a:t>
            </a:r>
            <a:endParaRPr b="0" i="0" sz="2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FF0000"/>
              </a:buClr>
              <a:buSzPts val="2000"/>
              <a:buFont typeface="Courier New"/>
              <a:buNone/>
            </a:pPr>
            <a:r>
              <a:rPr b="0" i="0" lang="en-US" sz="2000" u="none" cap="none" strike="noStrike">
                <a:solidFill>
                  <a:srgbClr val="FF0000"/>
                </a:solidFill>
                <a:latin typeface="Courier New"/>
                <a:ea typeface="Courier New"/>
                <a:cs typeface="Courier New"/>
                <a:sym typeface="Courier New"/>
              </a:rPr>
              <a:t>?&gt;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idx="1" type="body"/>
          </p:nvPr>
        </p:nvSpPr>
        <p:spPr>
          <a:xfrm>
            <a:off x="228600" y="3429000"/>
            <a:ext cx="8458200" cy="590550"/>
          </a:xfrm>
          <a:prstGeom prst="rect">
            <a:avLst/>
          </a:prstGeom>
          <a:noFill/>
          <a:ln>
            <a:noFill/>
          </a:ln>
        </p:spPr>
        <p:txBody>
          <a:bodyPr anchorCtr="0" anchor="t" bIns="45700" lIns="91425" spcFirstLastPara="1" rIns="91425" wrap="square" tIns="45700">
            <a:noAutofit/>
          </a:bodyPr>
          <a:lstStyle/>
          <a:p>
            <a:pPr indent="-558800" lvl="0" marL="558800" rtl="0" algn="ctr">
              <a:lnSpc>
                <a:spcPct val="90000"/>
              </a:lnSpc>
              <a:spcBef>
                <a:spcPts val="0"/>
              </a:spcBef>
              <a:spcAft>
                <a:spcPts val="0"/>
              </a:spcAft>
              <a:buSzPts val="2700"/>
              <a:buNone/>
            </a:pPr>
            <a:r>
              <a:rPr b="0" i="0" lang="en-US" sz="3600" u="none">
                <a:solidFill>
                  <a:schemeClr val="lt1"/>
                </a:solidFill>
                <a:latin typeface="Libre Franklin Medium"/>
                <a:ea typeface="Libre Franklin Medium"/>
                <a:cs typeface="Libre Franklin Medium"/>
                <a:sym typeface="Libre Franklin Medium"/>
              </a:rPr>
              <a:t>Ejemplos</a:t>
            </a:r>
            <a:endParaRPr/>
          </a:p>
        </p:txBody>
      </p:sp>
      <p:sp>
        <p:nvSpPr>
          <p:cNvPr id="173" name="Google Shape;173;p33"/>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sz="4800">
              <a:solidFill>
                <a:schemeClr val="lt2"/>
              </a:solidFill>
              <a:latin typeface="Libre Franklin Medium"/>
              <a:ea typeface="Libre Franklin Medium"/>
              <a:cs typeface="Libre Franklin Medium"/>
              <a:sym typeface="Libre Frankli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6"/>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Temas a Tratar</a:t>
            </a:r>
            <a:endParaRPr/>
          </a:p>
        </p:txBody>
      </p:sp>
      <p:sp>
        <p:nvSpPr>
          <p:cNvPr id="65" name="Google Shape;65;p16"/>
          <p:cNvSpPr txBox="1"/>
          <p:nvPr>
            <p:ph idx="1" type="body"/>
          </p:nvPr>
        </p:nvSpPr>
        <p:spPr>
          <a:xfrm>
            <a:off x="228600" y="1371600"/>
            <a:ext cx="8458200" cy="1668462"/>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Subir archivos al servidor</a:t>
            </a:r>
            <a:endParaRPr/>
          </a:p>
          <a:p>
            <a:pPr indent="-558800" lvl="0" marL="558800" rtl="0" algn="l">
              <a:lnSpc>
                <a:spcPct val="90000"/>
              </a:lnSpc>
              <a:spcBef>
                <a:spcPts val="80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Variables de sesión</a:t>
            </a:r>
            <a:endParaRPr/>
          </a:p>
          <a:p>
            <a:pPr indent="-558800" lvl="0" marL="558800" rtl="0" algn="l">
              <a:lnSpc>
                <a:spcPct val="90000"/>
              </a:lnSpc>
              <a:spcBef>
                <a:spcPts val="80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Cookies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Temas a Tratar</a:t>
            </a:r>
            <a:endParaRPr/>
          </a:p>
        </p:txBody>
      </p:sp>
      <p:sp>
        <p:nvSpPr>
          <p:cNvPr id="179" name="Google Shape;179;p34"/>
          <p:cNvSpPr txBox="1"/>
          <p:nvPr>
            <p:ph idx="1" type="body"/>
          </p:nvPr>
        </p:nvSpPr>
        <p:spPr>
          <a:xfrm>
            <a:off x="228600" y="1371600"/>
            <a:ext cx="8458200" cy="1738312"/>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Subir archivos al servidor</a:t>
            </a:r>
            <a:endParaRPr/>
          </a:p>
          <a:p>
            <a:pPr indent="-558800" lvl="0" marL="558800" rtl="0" algn="l">
              <a:lnSpc>
                <a:spcPct val="90000"/>
              </a:lnSpc>
              <a:spcBef>
                <a:spcPts val="80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Variables de sesión</a:t>
            </a:r>
            <a:endParaRPr/>
          </a:p>
          <a:p>
            <a:pPr indent="-558800" lvl="0" marL="558800" rtl="0" algn="l">
              <a:lnSpc>
                <a:spcPct val="90000"/>
              </a:lnSpc>
              <a:spcBef>
                <a:spcPts val="900"/>
              </a:spcBef>
              <a:spcAft>
                <a:spcPts val="0"/>
              </a:spcAft>
              <a:buSzPts val="2700"/>
              <a:buChar char="•"/>
            </a:pPr>
            <a:r>
              <a:rPr b="0" i="0" lang="en-US" sz="3600" u="none">
                <a:solidFill>
                  <a:schemeClr val="lt1"/>
                </a:solidFill>
                <a:latin typeface="Libre Franklin Medium"/>
                <a:ea typeface="Libre Franklin Medium"/>
                <a:cs typeface="Libre Franklin Medium"/>
                <a:sym typeface="Libre Franklin Medium"/>
              </a:rPr>
              <a:t>Cookies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Temas a Tratar</a:t>
            </a:r>
            <a:endParaRPr/>
          </a:p>
        </p:txBody>
      </p:sp>
      <p:sp>
        <p:nvSpPr>
          <p:cNvPr id="185" name="Google Shape;185;p35"/>
          <p:cNvSpPr txBox="1"/>
          <p:nvPr>
            <p:ph idx="1" type="body"/>
          </p:nvPr>
        </p:nvSpPr>
        <p:spPr>
          <a:xfrm>
            <a:off x="228600" y="1371600"/>
            <a:ext cx="8458200" cy="3792537"/>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Subir archivos al servidor</a:t>
            </a:r>
            <a:endParaRPr/>
          </a:p>
          <a:p>
            <a:pPr indent="-558800" lvl="0" marL="558800" rtl="0" algn="l">
              <a:lnSpc>
                <a:spcPct val="90000"/>
              </a:lnSpc>
              <a:spcBef>
                <a:spcPts val="80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Variables de sesión</a:t>
            </a:r>
            <a:endParaRPr/>
          </a:p>
          <a:p>
            <a:pPr indent="-558800" lvl="0" marL="558800" rtl="0" algn="l">
              <a:lnSpc>
                <a:spcPct val="90000"/>
              </a:lnSpc>
              <a:spcBef>
                <a:spcPts val="900"/>
              </a:spcBef>
              <a:spcAft>
                <a:spcPts val="0"/>
              </a:spcAft>
              <a:buSzPts val="2700"/>
              <a:buChar char="•"/>
            </a:pPr>
            <a:r>
              <a:rPr b="0" i="0" lang="en-US" sz="3600" u="none">
                <a:solidFill>
                  <a:schemeClr val="lt1"/>
                </a:solidFill>
                <a:latin typeface="Libre Franklin Medium"/>
                <a:ea typeface="Libre Franklin Medium"/>
                <a:cs typeface="Libre Franklin Medium"/>
                <a:sym typeface="Libre Franklin Medium"/>
              </a:rPr>
              <a:t>Cookies</a:t>
            </a:r>
            <a:endParaRPr/>
          </a:p>
          <a:p>
            <a:pPr indent="-417512" lvl="1" marL="977900" rtl="0" algn="l">
              <a:lnSpc>
                <a:spcPct val="90000"/>
              </a:lnSpc>
              <a:spcBef>
                <a:spcPts val="800"/>
              </a:spcBef>
              <a:spcAft>
                <a:spcPts val="0"/>
              </a:spcAft>
              <a:buSzPts val="1920"/>
              <a:buChar char="•"/>
            </a:pPr>
            <a:r>
              <a:rPr b="0" i="0" lang="en-US" sz="3200" u="none">
                <a:solidFill>
                  <a:schemeClr val="accent1"/>
                </a:solidFill>
                <a:latin typeface="Libre Franklin Medium"/>
                <a:ea typeface="Libre Franklin Medium"/>
                <a:cs typeface="Libre Franklin Medium"/>
                <a:sym typeface="Libre Franklin Medium"/>
              </a:rPr>
              <a:t>Generalidades</a:t>
            </a:r>
            <a:endParaRPr/>
          </a:p>
          <a:p>
            <a:pPr indent="-417512" lvl="1" marL="977900" rtl="0" algn="l">
              <a:lnSpc>
                <a:spcPct val="90000"/>
              </a:lnSpc>
              <a:spcBef>
                <a:spcPts val="700"/>
              </a:spcBef>
              <a:spcAft>
                <a:spcPts val="0"/>
              </a:spcAft>
              <a:buSzPts val="1680"/>
              <a:buChar char="•"/>
            </a:pPr>
            <a:r>
              <a:rPr b="0" i="0" lang="en-US" sz="2800" u="none">
                <a:solidFill>
                  <a:schemeClr val="lt1"/>
                </a:solidFill>
                <a:latin typeface="Libre Franklin Medium"/>
                <a:ea typeface="Libre Franklin Medium"/>
                <a:cs typeface="Libre Franklin Medium"/>
                <a:sym typeface="Libre Franklin Medium"/>
              </a:rPr>
              <a:t>Establecer una cookie</a:t>
            </a:r>
            <a:endParaRPr/>
          </a:p>
          <a:p>
            <a:pPr indent="-417512" lvl="1" marL="977900" rtl="0" algn="l">
              <a:lnSpc>
                <a:spcPct val="90000"/>
              </a:lnSpc>
              <a:spcBef>
                <a:spcPts val="700"/>
              </a:spcBef>
              <a:spcAft>
                <a:spcPts val="0"/>
              </a:spcAft>
              <a:buSzPts val="1680"/>
              <a:buChar char="•"/>
            </a:pPr>
            <a:r>
              <a:rPr b="0" i="0" lang="en-US" sz="2800" u="none">
                <a:solidFill>
                  <a:schemeClr val="lt1"/>
                </a:solidFill>
                <a:latin typeface="Libre Franklin Medium"/>
                <a:ea typeface="Libre Franklin Medium"/>
                <a:cs typeface="Libre Franklin Medium"/>
                <a:sym typeface="Libre Franklin Medium"/>
              </a:rPr>
              <a:t>Borrar una cookie</a:t>
            </a:r>
            <a:endParaRPr/>
          </a:p>
          <a:p>
            <a:pPr indent="-425450" lvl="0" marL="558800" rtl="0" algn="l">
              <a:lnSpc>
                <a:spcPct val="90000"/>
              </a:lnSpc>
              <a:spcBef>
                <a:spcPts val="700"/>
              </a:spcBef>
              <a:spcAft>
                <a:spcPts val="0"/>
              </a:spcAft>
              <a:buSzPts val="2100"/>
              <a:buNone/>
            </a:pPr>
            <a:r>
              <a:t/>
            </a:r>
            <a:endParaRPr b="0" i="0" sz="2800" u="none">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Cookies</a:t>
            </a:r>
            <a:endParaRPr/>
          </a:p>
        </p:txBody>
      </p:sp>
      <p:sp>
        <p:nvSpPr>
          <p:cNvPr id="191" name="Google Shape;191;p36"/>
          <p:cNvSpPr txBox="1"/>
          <p:nvPr>
            <p:ph idx="1" type="body"/>
          </p:nvPr>
        </p:nvSpPr>
        <p:spPr>
          <a:xfrm>
            <a:off x="377825" y="927100"/>
            <a:ext cx="8388300" cy="50037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Una cookie se utiliza a menudo para identificar a un usuario. </a:t>
            </a:r>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a:solidFill>
                <a:schemeClr val="lt1"/>
              </a:solidFill>
              <a:latin typeface="Libre Franklin Medium"/>
              <a:ea typeface="Libre Franklin Medium"/>
              <a:cs typeface="Libre Franklin Medium"/>
              <a:sym typeface="Libre Franklin Medium"/>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Una cookie es un pequeño archivo que el servidor guarda en el cliente. </a:t>
            </a:r>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a:solidFill>
                <a:schemeClr val="lt1"/>
              </a:solidFill>
              <a:latin typeface="Libre Franklin Medium"/>
              <a:ea typeface="Libre Franklin Medium"/>
              <a:cs typeface="Libre Franklin Medium"/>
              <a:sym typeface="Libre Franklin Medium"/>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Cada vez que el mismo equipo solicita una página con un navegador, se enviará la cookie también.</a:t>
            </a:r>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a:solidFill>
                <a:schemeClr val="lt1"/>
              </a:solidFill>
              <a:latin typeface="Libre Franklin Medium"/>
              <a:ea typeface="Libre Franklin Medium"/>
              <a:cs typeface="Libre Franklin Medium"/>
              <a:sym typeface="Libre Franklin Medium"/>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Con PHP, se puede tanto crear como recuperar valores de cookies.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Temas a Tratar</a:t>
            </a:r>
            <a:endParaRPr/>
          </a:p>
        </p:txBody>
      </p:sp>
      <p:sp>
        <p:nvSpPr>
          <p:cNvPr id="197" name="Google Shape;197;p37"/>
          <p:cNvSpPr txBox="1"/>
          <p:nvPr>
            <p:ph idx="1" type="body"/>
          </p:nvPr>
        </p:nvSpPr>
        <p:spPr>
          <a:xfrm>
            <a:off x="228600" y="1371600"/>
            <a:ext cx="8458200" cy="3792537"/>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Subir archivos al servidor</a:t>
            </a:r>
            <a:endParaRPr/>
          </a:p>
          <a:p>
            <a:pPr indent="-558800" lvl="0" marL="558800" rtl="0" algn="l">
              <a:lnSpc>
                <a:spcPct val="90000"/>
              </a:lnSpc>
              <a:spcBef>
                <a:spcPts val="80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Variables de sesión</a:t>
            </a:r>
            <a:endParaRPr/>
          </a:p>
          <a:p>
            <a:pPr indent="-558800" lvl="0" marL="558800" rtl="0" algn="l">
              <a:lnSpc>
                <a:spcPct val="90000"/>
              </a:lnSpc>
              <a:spcBef>
                <a:spcPts val="900"/>
              </a:spcBef>
              <a:spcAft>
                <a:spcPts val="0"/>
              </a:spcAft>
              <a:buSzPts val="2700"/>
              <a:buChar char="•"/>
            </a:pPr>
            <a:r>
              <a:rPr b="0" i="0" lang="en-US" sz="3600" u="none">
                <a:solidFill>
                  <a:schemeClr val="lt1"/>
                </a:solidFill>
                <a:latin typeface="Libre Franklin Medium"/>
                <a:ea typeface="Libre Franklin Medium"/>
                <a:cs typeface="Libre Franklin Medium"/>
                <a:sym typeface="Libre Franklin Medium"/>
              </a:rPr>
              <a:t>Cookies</a:t>
            </a:r>
            <a:endParaRPr/>
          </a:p>
          <a:p>
            <a:pPr indent="-417512" lvl="1" marL="977900" rtl="0" algn="l">
              <a:lnSpc>
                <a:spcPct val="90000"/>
              </a:lnSpc>
              <a:spcBef>
                <a:spcPts val="700"/>
              </a:spcBef>
              <a:spcAft>
                <a:spcPts val="0"/>
              </a:spcAft>
              <a:buSzPts val="1680"/>
              <a:buChar char="•"/>
            </a:pPr>
            <a:r>
              <a:rPr b="0" i="0" lang="en-US" sz="2800" u="none">
                <a:solidFill>
                  <a:schemeClr val="lt1"/>
                </a:solidFill>
                <a:latin typeface="Libre Franklin Medium"/>
                <a:ea typeface="Libre Franklin Medium"/>
                <a:cs typeface="Libre Franklin Medium"/>
                <a:sym typeface="Libre Franklin Medium"/>
              </a:rPr>
              <a:t>Generalidades</a:t>
            </a:r>
            <a:endParaRPr/>
          </a:p>
          <a:p>
            <a:pPr indent="-417512" lvl="1" marL="977900" rtl="0" algn="l">
              <a:lnSpc>
                <a:spcPct val="90000"/>
              </a:lnSpc>
              <a:spcBef>
                <a:spcPts val="800"/>
              </a:spcBef>
              <a:spcAft>
                <a:spcPts val="0"/>
              </a:spcAft>
              <a:buSzPts val="1920"/>
              <a:buChar char="•"/>
            </a:pPr>
            <a:r>
              <a:rPr b="0" i="0" lang="en-US" sz="3200" u="none">
                <a:solidFill>
                  <a:schemeClr val="accent1"/>
                </a:solidFill>
                <a:latin typeface="Libre Franklin Medium"/>
                <a:ea typeface="Libre Franklin Medium"/>
                <a:cs typeface="Libre Franklin Medium"/>
                <a:sym typeface="Libre Franklin Medium"/>
              </a:rPr>
              <a:t>Establecer una cookie</a:t>
            </a:r>
            <a:endParaRPr/>
          </a:p>
          <a:p>
            <a:pPr indent="-417512" lvl="1" marL="977900" rtl="0" algn="l">
              <a:lnSpc>
                <a:spcPct val="90000"/>
              </a:lnSpc>
              <a:spcBef>
                <a:spcPts val="700"/>
              </a:spcBef>
              <a:spcAft>
                <a:spcPts val="0"/>
              </a:spcAft>
              <a:buSzPts val="1680"/>
              <a:buChar char="•"/>
            </a:pPr>
            <a:r>
              <a:rPr b="0" i="0" lang="en-US" sz="2800" u="none">
                <a:solidFill>
                  <a:schemeClr val="lt1"/>
                </a:solidFill>
                <a:latin typeface="Libre Franklin Medium"/>
                <a:ea typeface="Libre Franklin Medium"/>
                <a:cs typeface="Libre Franklin Medium"/>
                <a:sym typeface="Libre Franklin Medium"/>
              </a:rPr>
              <a:t>Borrar una cookie</a:t>
            </a:r>
            <a:endParaRPr/>
          </a:p>
          <a:p>
            <a:pPr indent="-425450" lvl="0" marL="558800" rtl="0" algn="l">
              <a:lnSpc>
                <a:spcPct val="90000"/>
              </a:lnSpc>
              <a:spcBef>
                <a:spcPts val="700"/>
              </a:spcBef>
              <a:spcAft>
                <a:spcPts val="0"/>
              </a:spcAft>
              <a:buSzPts val="2100"/>
              <a:buNone/>
            </a:pPr>
            <a:r>
              <a:t/>
            </a:r>
            <a:endParaRPr b="0" i="0" sz="2800" u="none">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Establecer una cookie </a:t>
            </a:r>
            <a:r>
              <a:rPr b="0" i="0" lang="en-US" sz="2800" u="none">
                <a:solidFill>
                  <a:schemeClr val="lt2"/>
                </a:solidFill>
                <a:latin typeface="Libre Franklin Medium"/>
                <a:ea typeface="Libre Franklin Medium"/>
                <a:cs typeface="Libre Franklin Medium"/>
                <a:sym typeface="Libre Franklin Medium"/>
              </a:rPr>
              <a:t>(1/2)</a:t>
            </a:r>
            <a:endParaRPr/>
          </a:p>
        </p:txBody>
      </p:sp>
      <p:sp>
        <p:nvSpPr>
          <p:cNvPr id="203" name="Google Shape;203;p38"/>
          <p:cNvSpPr txBox="1"/>
          <p:nvPr>
            <p:ph idx="1" type="body"/>
          </p:nvPr>
        </p:nvSpPr>
        <p:spPr>
          <a:xfrm>
            <a:off x="148525" y="1055700"/>
            <a:ext cx="8995500" cy="50688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1" i="1" lang="en-US" sz="2800" u="none">
                <a:solidFill>
                  <a:schemeClr val="lt1"/>
                </a:solidFill>
                <a:latin typeface="Libre Franklin Medium"/>
                <a:ea typeface="Libre Franklin Medium"/>
                <a:cs typeface="Libre Franklin Medium"/>
                <a:sym typeface="Libre Franklin Medium"/>
              </a:rPr>
              <a:t>setcookie()</a:t>
            </a:r>
            <a:r>
              <a:rPr b="0" i="0" lang="en-US" sz="2800" u="none">
                <a:solidFill>
                  <a:schemeClr val="lt1"/>
                </a:solidFill>
                <a:latin typeface="Libre Franklin Medium"/>
                <a:ea typeface="Libre Franklin Medium"/>
                <a:cs typeface="Libre Franklin Medium"/>
                <a:sym typeface="Libre Franklin Medium"/>
              </a:rPr>
              <a:t> define una cookie para ser enviada junto con el resto de las cabeceras de HTTP. </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Al igual que otras cabeceras, las cookies deben ser enviadas antes de que el script genere ninguna salida (es una restricción del protocolo).</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Esto implica que las llamadas a esta función se coloquen antes de que se genere cualquier salida, incluyendo las etiquetas &lt;html&gt; y &lt;head&gt; al igual que cualquier espacio en blanco.</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Una vez que han sido enviadas las cookies, se puede acceder a ellas en la próxima carga de la página gracias a los arrays $_COOKIE.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Establecer una cookie </a:t>
            </a:r>
            <a:r>
              <a:rPr b="0" i="0" lang="en-US" sz="2800" u="none">
                <a:solidFill>
                  <a:schemeClr val="lt2"/>
                </a:solidFill>
                <a:latin typeface="Libre Franklin Medium"/>
                <a:ea typeface="Libre Franklin Medium"/>
                <a:cs typeface="Libre Franklin Medium"/>
                <a:sym typeface="Libre Franklin Medium"/>
              </a:rPr>
              <a:t>(2/2)</a:t>
            </a:r>
            <a:endParaRPr/>
          </a:p>
        </p:txBody>
      </p:sp>
      <p:sp>
        <p:nvSpPr>
          <p:cNvPr id="209" name="Google Shape;209;p39"/>
          <p:cNvSpPr txBox="1"/>
          <p:nvPr>
            <p:ph idx="1" type="body"/>
          </p:nvPr>
        </p:nvSpPr>
        <p:spPr>
          <a:xfrm>
            <a:off x="81675" y="1125450"/>
            <a:ext cx="9201900" cy="5392800"/>
          </a:xfrm>
          <a:prstGeom prst="rect">
            <a:avLst/>
          </a:prstGeom>
          <a:noFill/>
          <a:ln>
            <a:noFill/>
          </a:ln>
        </p:spPr>
        <p:txBody>
          <a:bodyPr anchorCtr="0" anchor="t" bIns="45700" lIns="91425" spcFirstLastPara="1" rIns="91425" wrap="square" tIns="45700">
            <a:noAutofit/>
          </a:bodyPr>
          <a:lstStyle/>
          <a:p>
            <a:pPr indent="-425450" lvl="0" marL="558800" marR="0" rtl="0" algn="l">
              <a:lnSpc>
                <a:spcPct val="90000"/>
              </a:lnSpc>
              <a:spcBef>
                <a:spcPts val="0"/>
              </a:spcBef>
              <a:spcAft>
                <a:spcPts val="0"/>
              </a:spcAft>
              <a:buClr>
                <a:schemeClr val="lt2"/>
              </a:buClr>
              <a:buSzPts val="2100"/>
              <a:buFont typeface="Noto Sans Symbols"/>
              <a:buNone/>
            </a:pPr>
            <a:r>
              <a:t/>
            </a:r>
            <a:endParaRPr b="0" i="0" sz="2800" u="none">
              <a:solidFill>
                <a:schemeClr val="lt1"/>
              </a:solidFill>
              <a:latin typeface="Libre Franklin Medium"/>
              <a:ea typeface="Libre Franklin Medium"/>
              <a:cs typeface="Libre Franklin Medium"/>
              <a:sym typeface="Libre Franklin Medium"/>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a:solidFill>
                <a:schemeClr val="lt1"/>
              </a:solidFill>
              <a:latin typeface="Libre Franklin Medium"/>
              <a:ea typeface="Libre Franklin Medium"/>
              <a:cs typeface="Libre Franklin Medium"/>
              <a:sym typeface="Libre Franklin Medium"/>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a:solidFill>
                <a:schemeClr val="lt1"/>
              </a:solidFill>
              <a:latin typeface="Libre Franklin Medium"/>
              <a:ea typeface="Libre Franklin Medium"/>
              <a:cs typeface="Libre Franklin Medium"/>
              <a:sym typeface="Libre Franklin Medium"/>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A excepción del parámetro name, los parámetros son opcionales.</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Si existe algún tipo de salida anterior a la llamada de esta función, setcookie() fallará y retornará FALSE. </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Si setcookie() ejecuta satisfactoriamente, retornará TRUE. </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Esto no indica si es que el usuario ha aceptado la cookie o no.</a:t>
            </a:r>
            <a:endParaRPr/>
          </a:p>
        </p:txBody>
      </p:sp>
      <p:sp>
        <p:nvSpPr>
          <p:cNvPr id="210" name="Google Shape;210;p39"/>
          <p:cNvSpPr txBox="1"/>
          <p:nvPr/>
        </p:nvSpPr>
        <p:spPr>
          <a:xfrm>
            <a:off x="457212" y="1125450"/>
            <a:ext cx="8229600" cy="13716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FF0000"/>
              </a:buClr>
              <a:buSzPts val="2000"/>
              <a:buFont typeface="Courier New"/>
              <a:buNone/>
            </a:pPr>
            <a:r>
              <a:rPr b="0" i="0" lang="en-US" sz="2000" u="none" cap="none" strike="noStrike">
                <a:solidFill>
                  <a:srgbClr val="FF0000"/>
                </a:solidFill>
                <a:latin typeface="Courier New"/>
                <a:ea typeface="Courier New"/>
                <a:cs typeface="Courier New"/>
                <a:sym typeface="Courier New"/>
              </a:rPr>
              <a:t>	</a:t>
            </a:r>
            <a:r>
              <a:rPr b="0" i="0" lang="en-US" sz="2000" u="none" cap="none" strike="noStrike">
                <a:solidFill>
                  <a:schemeClr val="dk1"/>
                </a:solidFill>
                <a:latin typeface="Courier New"/>
                <a:ea typeface="Courier New"/>
                <a:cs typeface="Courier New"/>
                <a:sym typeface="Courier New"/>
              </a:rPr>
              <a:t>   </a:t>
            </a:r>
            <a:r>
              <a:rPr b="0" i="0" lang="en-US" sz="2000" u="none" cap="none" strike="noStrike">
                <a:solidFill>
                  <a:srgbClr val="0D5DFF"/>
                </a:solidFill>
                <a:latin typeface="Arial"/>
                <a:ea typeface="Arial"/>
                <a:cs typeface="Arial"/>
                <a:sym typeface="Arial"/>
              </a:rPr>
              <a:t>bool</a:t>
            </a:r>
            <a:r>
              <a:rPr b="0" i="0" lang="en-US" sz="2000" u="none" cap="none" strike="noStrike">
                <a:solidFill>
                  <a:schemeClr val="dk1"/>
                </a:solidFill>
                <a:latin typeface="Arial"/>
                <a:ea typeface="Arial"/>
                <a:cs typeface="Arial"/>
                <a:sym typeface="Arial"/>
              </a:rPr>
              <a:t> </a:t>
            </a:r>
            <a:r>
              <a:rPr b="1" i="0" lang="en-US" sz="2000" u="none" cap="none" strike="noStrike">
                <a:solidFill>
                  <a:schemeClr val="dk1"/>
                </a:solidFill>
                <a:latin typeface="Arial"/>
                <a:ea typeface="Arial"/>
                <a:cs typeface="Arial"/>
                <a:sym typeface="Arial"/>
              </a:rPr>
              <a:t>setcookie</a:t>
            </a:r>
            <a:r>
              <a:rPr b="0" i="0" lang="en-US" sz="2000" u="none" cap="none" strike="noStrike">
                <a:solidFill>
                  <a:schemeClr val="dk1"/>
                </a:solidFill>
                <a:latin typeface="Arial"/>
                <a:ea typeface="Arial"/>
                <a:cs typeface="Arial"/>
                <a:sym typeface="Arial"/>
              </a:rPr>
              <a:t>(</a:t>
            </a:r>
            <a:r>
              <a:rPr b="0" i="0" lang="en-US" sz="2000" u="none" cap="none" strike="noStrike">
                <a:solidFill>
                  <a:srgbClr val="0D5DFF"/>
                </a:solidFill>
                <a:latin typeface="Arial"/>
                <a:ea typeface="Arial"/>
                <a:cs typeface="Arial"/>
                <a:sym typeface="Arial"/>
              </a:rPr>
              <a:t>string</a:t>
            </a:r>
            <a:r>
              <a:rPr b="0" i="0" lang="en-US" sz="2000" u="none" cap="none" strike="noStrike">
                <a:solidFill>
                  <a:schemeClr val="dk1"/>
                </a:solidFill>
                <a:latin typeface="Arial"/>
                <a:ea typeface="Arial"/>
                <a:cs typeface="Arial"/>
                <a:sym typeface="Arial"/>
              </a:rPr>
              <a:t> </a:t>
            </a:r>
            <a:r>
              <a:rPr b="0" i="1" lang="en-US" sz="2000" u="none" cap="none" strike="noStrike">
                <a:solidFill>
                  <a:schemeClr val="dk1"/>
                </a:solidFill>
                <a:latin typeface="Arial"/>
                <a:ea typeface="Arial"/>
                <a:cs typeface="Arial"/>
                <a:sym typeface="Arial"/>
              </a:rPr>
              <a:t>name</a:t>
            </a:r>
            <a:r>
              <a:rPr b="0" i="0" lang="en-US" sz="2000" u="none" cap="none" strike="noStrike">
                <a:solidFill>
                  <a:schemeClr val="dk1"/>
                </a:solidFill>
                <a:latin typeface="Arial"/>
                <a:ea typeface="Arial"/>
                <a:cs typeface="Arial"/>
                <a:sym typeface="Arial"/>
              </a:rPr>
              <a:t> [, </a:t>
            </a:r>
            <a:r>
              <a:rPr b="0" i="0" lang="en-US" sz="2000" u="none" cap="none" strike="noStrike">
                <a:solidFill>
                  <a:srgbClr val="0D5DFF"/>
                </a:solidFill>
                <a:latin typeface="Arial"/>
                <a:ea typeface="Arial"/>
                <a:cs typeface="Arial"/>
                <a:sym typeface="Arial"/>
              </a:rPr>
              <a:t>string</a:t>
            </a:r>
            <a:r>
              <a:rPr b="0" i="0" lang="en-US" sz="2000" u="none" cap="none" strike="noStrike">
                <a:solidFill>
                  <a:schemeClr val="dk1"/>
                </a:solidFill>
                <a:latin typeface="Arial"/>
                <a:ea typeface="Arial"/>
                <a:cs typeface="Arial"/>
                <a:sym typeface="Arial"/>
              </a:rPr>
              <a:t> </a:t>
            </a:r>
            <a:r>
              <a:rPr b="0" i="1" lang="en-US" sz="2000" u="none" cap="none" strike="noStrike">
                <a:solidFill>
                  <a:schemeClr val="dk1"/>
                </a:solidFill>
                <a:latin typeface="Arial"/>
                <a:ea typeface="Arial"/>
                <a:cs typeface="Arial"/>
                <a:sym typeface="Arial"/>
              </a:rPr>
              <a:t>value</a:t>
            </a:r>
            <a:r>
              <a:rPr b="0" i="0" lang="en-US" sz="2000" u="none" cap="none" strike="noStrike">
                <a:solidFill>
                  <a:schemeClr val="dk1"/>
                </a:solidFill>
                <a:latin typeface="Arial"/>
                <a:ea typeface="Arial"/>
                <a:cs typeface="Arial"/>
                <a:sym typeface="Arial"/>
              </a:rPr>
              <a:t> [, </a:t>
            </a:r>
            <a:r>
              <a:rPr b="0" i="0" lang="en-US" sz="2000" u="none" cap="none" strike="noStrike">
                <a:solidFill>
                  <a:srgbClr val="0D5DFF"/>
                </a:solidFill>
                <a:latin typeface="Arial"/>
                <a:ea typeface="Arial"/>
                <a:cs typeface="Arial"/>
                <a:sym typeface="Arial"/>
              </a:rPr>
              <a:t>int</a:t>
            </a:r>
            <a:r>
              <a:rPr b="0" i="0" lang="en-US" sz="2000" u="none" cap="none" strike="noStrike">
                <a:solidFill>
                  <a:schemeClr val="dk1"/>
                </a:solidFill>
                <a:latin typeface="Arial"/>
                <a:ea typeface="Arial"/>
                <a:cs typeface="Arial"/>
                <a:sym typeface="Arial"/>
              </a:rPr>
              <a:t> </a:t>
            </a:r>
            <a:r>
              <a:rPr b="0" i="1" lang="en-US" sz="2000" u="none" cap="none" strike="noStrike">
                <a:solidFill>
                  <a:schemeClr val="dk1"/>
                </a:solidFill>
                <a:latin typeface="Arial"/>
                <a:ea typeface="Arial"/>
                <a:cs typeface="Arial"/>
                <a:sym typeface="Arial"/>
              </a:rPr>
              <a:t>expire</a:t>
            </a:r>
            <a:r>
              <a:rPr b="0" i="0" lang="en-US" sz="2000" u="none" cap="none" strike="noStrike">
                <a:solidFill>
                  <a:schemeClr val="dk1"/>
                </a:solidFill>
                <a:latin typeface="Arial"/>
                <a:ea typeface="Arial"/>
                <a:cs typeface="Arial"/>
                <a:sym typeface="Arial"/>
              </a:rPr>
              <a:t> = 0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 </a:t>
            </a:r>
            <a:r>
              <a:rPr b="0" i="0" lang="en-US" sz="2000" u="none" cap="none" strike="noStrike">
                <a:solidFill>
                  <a:srgbClr val="0D5DFF"/>
                </a:solidFill>
                <a:latin typeface="Arial"/>
                <a:ea typeface="Arial"/>
                <a:cs typeface="Arial"/>
                <a:sym typeface="Arial"/>
              </a:rPr>
              <a:t>string</a:t>
            </a:r>
            <a:r>
              <a:rPr b="0" i="0" lang="en-US" sz="2000" u="none" cap="none" strike="noStrike">
                <a:solidFill>
                  <a:schemeClr val="dk1"/>
                </a:solidFill>
                <a:latin typeface="Arial"/>
                <a:ea typeface="Arial"/>
                <a:cs typeface="Arial"/>
                <a:sym typeface="Arial"/>
              </a:rPr>
              <a:t> path [, </a:t>
            </a:r>
            <a:r>
              <a:rPr b="0" i="0" lang="en-US" sz="2000" u="none" cap="none" strike="noStrike">
                <a:solidFill>
                  <a:srgbClr val="0D5DFF"/>
                </a:solidFill>
                <a:latin typeface="Arial"/>
                <a:ea typeface="Arial"/>
                <a:cs typeface="Arial"/>
                <a:sym typeface="Arial"/>
              </a:rPr>
              <a:t>string</a:t>
            </a:r>
            <a:r>
              <a:rPr b="0" i="0" lang="en-US" sz="2000" u="none" cap="none" strike="noStrike">
                <a:solidFill>
                  <a:schemeClr val="dk1"/>
                </a:solidFill>
                <a:latin typeface="Arial"/>
                <a:ea typeface="Arial"/>
                <a:cs typeface="Arial"/>
                <a:sym typeface="Arial"/>
              </a:rPr>
              <a:t> </a:t>
            </a:r>
            <a:r>
              <a:rPr b="0" i="1" lang="en-US" sz="2000" u="none" cap="none" strike="noStrike">
                <a:solidFill>
                  <a:schemeClr val="dk1"/>
                </a:solidFill>
                <a:latin typeface="Arial"/>
                <a:ea typeface="Arial"/>
                <a:cs typeface="Arial"/>
                <a:sym typeface="Arial"/>
              </a:rPr>
              <a:t>domain</a:t>
            </a:r>
            <a:r>
              <a:rPr b="0" i="0" lang="en-US" sz="2000" u="none" cap="none" strike="noStrike">
                <a:solidFill>
                  <a:schemeClr val="dk1"/>
                </a:solidFill>
                <a:latin typeface="Arial"/>
                <a:ea typeface="Arial"/>
                <a:cs typeface="Arial"/>
                <a:sym typeface="Arial"/>
              </a:rPr>
              <a:t> [, </a:t>
            </a:r>
            <a:r>
              <a:rPr b="0" i="0" lang="en-US" sz="2000" u="none" cap="none" strike="noStrike">
                <a:solidFill>
                  <a:srgbClr val="0D5DFF"/>
                </a:solidFill>
                <a:latin typeface="Arial"/>
                <a:ea typeface="Arial"/>
                <a:cs typeface="Arial"/>
                <a:sym typeface="Arial"/>
              </a:rPr>
              <a:t>bool</a:t>
            </a:r>
            <a:r>
              <a:rPr b="0" i="0" lang="en-US" sz="2000" u="none" cap="none" strike="noStrike">
                <a:solidFill>
                  <a:schemeClr val="dk1"/>
                </a:solidFill>
                <a:latin typeface="Arial"/>
                <a:ea typeface="Arial"/>
                <a:cs typeface="Arial"/>
                <a:sym typeface="Arial"/>
              </a:rPr>
              <a:t> </a:t>
            </a:r>
            <a:r>
              <a:rPr b="0" i="1" lang="en-US" sz="2000" u="none" cap="none" strike="noStrike">
                <a:solidFill>
                  <a:schemeClr val="dk1"/>
                </a:solidFill>
                <a:latin typeface="Arial"/>
                <a:ea typeface="Arial"/>
                <a:cs typeface="Arial"/>
                <a:sym typeface="Arial"/>
              </a:rPr>
              <a:t>secure</a:t>
            </a:r>
            <a:r>
              <a:rPr b="0" i="0" lang="en-US" sz="2000" u="none" cap="none" strike="noStrike">
                <a:solidFill>
                  <a:schemeClr val="dk1"/>
                </a:solidFill>
                <a:latin typeface="Arial"/>
                <a:ea typeface="Arial"/>
                <a:cs typeface="Arial"/>
                <a:sym typeface="Arial"/>
              </a:rPr>
              <a:t> = </a:t>
            </a:r>
            <a:r>
              <a:rPr b="0" i="0" lang="en-US" sz="2000" u="none" cap="none" strike="noStrike">
                <a:solidFill>
                  <a:srgbClr val="0000FF"/>
                </a:solidFill>
                <a:latin typeface="Arial"/>
                <a:ea typeface="Arial"/>
                <a:cs typeface="Arial"/>
                <a:sym typeface="Arial"/>
              </a:rPr>
              <a:t>false</a:t>
            </a:r>
            <a:r>
              <a:rPr b="0" i="0" lang="en-US" sz="2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 </a:t>
            </a:r>
            <a:r>
              <a:rPr b="0" i="0" lang="en-US" sz="2000" u="none" cap="none" strike="noStrike">
                <a:solidFill>
                  <a:srgbClr val="0D5DFF"/>
                </a:solidFill>
                <a:latin typeface="Arial"/>
                <a:ea typeface="Arial"/>
                <a:cs typeface="Arial"/>
                <a:sym typeface="Arial"/>
              </a:rPr>
              <a:t>bool</a:t>
            </a:r>
            <a:r>
              <a:rPr b="0" i="0" lang="en-US" sz="2000" u="none" cap="none" strike="noStrike">
                <a:solidFill>
                  <a:schemeClr val="dk1"/>
                </a:solidFill>
                <a:latin typeface="Arial"/>
                <a:ea typeface="Arial"/>
                <a:cs typeface="Arial"/>
                <a:sym typeface="Arial"/>
              </a:rPr>
              <a:t> </a:t>
            </a:r>
            <a:r>
              <a:rPr b="0" i="1" lang="en-US" sz="2000" u="none" cap="none" strike="noStrike">
                <a:solidFill>
                  <a:schemeClr val="dk1"/>
                </a:solidFill>
                <a:latin typeface="Arial"/>
                <a:ea typeface="Arial"/>
                <a:cs typeface="Arial"/>
                <a:sym typeface="Arial"/>
              </a:rPr>
              <a:t>httponly</a:t>
            </a:r>
            <a:r>
              <a:rPr b="0" i="0" lang="en-US" sz="2000" u="none" cap="none" strike="noStrike">
                <a:solidFill>
                  <a:schemeClr val="dk1"/>
                </a:solidFill>
                <a:latin typeface="Arial"/>
                <a:ea typeface="Arial"/>
                <a:cs typeface="Arial"/>
                <a:sym typeface="Arial"/>
              </a:rPr>
              <a:t> = </a:t>
            </a:r>
            <a:r>
              <a:rPr b="0" i="0" lang="en-US" sz="2000" u="none" cap="none" strike="noStrike">
                <a:solidFill>
                  <a:srgbClr val="0000FF"/>
                </a:solidFill>
                <a:latin typeface="Arial"/>
                <a:ea typeface="Arial"/>
                <a:cs typeface="Arial"/>
                <a:sym typeface="Arial"/>
              </a:rPr>
              <a:t>false</a:t>
            </a:r>
            <a:r>
              <a:rPr b="0" i="0" lang="en-US" sz="2000" u="none" cap="none" strike="noStrike">
                <a:solidFill>
                  <a:schemeClr val="dk1"/>
                </a:solidFill>
                <a:latin typeface="Arial"/>
                <a:ea typeface="Arial"/>
                <a:cs typeface="Arial"/>
                <a:sym typeface="Arial"/>
              </a:rPr>
              <a:t> ]]]]]]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Parámetros de setcookie </a:t>
            </a:r>
            <a:r>
              <a:rPr b="0" i="0" lang="en-US" sz="2800" u="none">
                <a:solidFill>
                  <a:schemeClr val="lt2"/>
                </a:solidFill>
                <a:latin typeface="Libre Franklin Medium"/>
                <a:ea typeface="Libre Franklin Medium"/>
                <a:cs typeface="Libre Franklin Medium"/>
                <a:sym typeface="Libre Franklin Medium"/>
              </a:rPr>
              <a:t>(1/2)</a:t>
            </a:r>
            <a:endParaRPr/>
          </a:p>
        </p:txBody>
      </p:sp>
      <p:sp>
        <p:nvSpPr>
          <p:cNvPr id="216" name="Google Shape;216;p40"/>
          <p:cNvSpPr txBox="1"/>
          <p:nvPr>
            <p:ph idx="1" type="body"/>
          </p:nvPr>
        </p:nvSpPr>
        <p:spPr>
          <a:xfrm>
            <a:off x="381000" y="1416050"/>
            <a:ext cx="8388350" cy="5284787"/>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1" lang="en-US" sz="2800" u="none">
                <a:solidFill>
                  <a:schemeClr val="lt1"/>
                </a:solidFill>
                <a:latin typeface="Libre Franklin Medium"/>
                <a:ea typeface="Libre Franklin Medium"/>
                <a:cs typeface="Libre Franklin Medium"/>
                <a:sym typeface="Libre Franklin Medium"/>
              </a:rPr>
              <a:t>name</a:t>
            </a:r>
            <a:r>
              <a:rPr b="0" i="0" lang="en-US" sz="2800" u="none">
                <a:solidFill>
                  <a:schemeClr val="lt1"/>
                </a:solidFill>
                <a:latin typeface="Libre Franklin Medium"/>
                <a:ea typeface="Libre Franklin Medium"/>
                <a:cs typeface="Libre Franklin Medium"/>
                <a:sym typeface="Libre Franklin Medium"/>
              </a:rPr>
              <a:t>: Indica el nombre de la cookie. </a:t>
            </a:r>
            <a:endParaRPr/>
          </a:p>
          <a:p>
            <a:pPr indent="-558800" lvl="0" marL="558800" marR="0" rtl="0" algn="l">
              <a:lnSpc>
                <a:spcPct val="90000"/>
              </a:lnSpc>
              <a:spcBef>
                <a:spcPts val="700"/>
              </a:spcBef>
              <a:spcAft>
                <a:spcPts val="0"/>
              </a:spcAft>
              <a:buClr>
                <a:schemeClr val="lt2"/>
              </a:buClr>
              <a:buSzPts val="2100"/>
              <a:buFont typeface="Noto Sans Symbols"/>
              <a:buChar char="•"/>
            </a:pPr>
            <a:r>
              <a:rPr b="0" i="1" lang="en-US" sz="2800" u="none">
                <a:solidFill>
                  <a:schemeClr val="lt1"/>
                </a:solidFill>
                <a:latin typeface="Libre Franklin Medium"/>
                <a:ea typeface="Libre Franklin Medium"/>
                <a:cs typeface="Libre Franklin Medium"/>
                <a:sym typeface="Libre Franklin Medium"/>
              </a:rPr>
              <a:t>value</a:t>
            </a:r>
            <a:r>
              <a:rPr b="0" i="0" lang="en-US" sz="2800" u="none">
                <a:solidFill>
                  <a:schemeClr val="lt1"/>
                </a:solidFill>
                <a:latin typeface="Libre Franklin Medium"/>
                <a:ea typeface="Libre Franklin Medium"/>
                <a:cs typeface="Libre Franklin Medium"/>
                <a:sym typeface="Libre Franklin Medium"/>
              </a:rPr>
              <a:t>: Establece el valor de la cookie. Este valor se guarda en el cliente.</a:t>
            </a:r>
            <a:endParaRPr/>
          </a:p>
          <a:p>
            <a:pPr indent="-558800" lvl="0" marL="558800" marR="0" rtl="0" algn="l">
              <a:lnSpc>
                <a:spcPct val="90000"/>
              </a:lnSpc>
              <a:spcBef>
                <a:spcPts val="700"/>
              </a:spcBef>
              <a:spcAft>
                <a:spcPts val="0"/>
              </a:spcAft>
              <a:buClr>
                <a:schemeClr val="lt2"/>
              </a:buClr>
              <a:buSzPts val="2100"/>
              <a:buFont typeface="Noto Sans Symbols"/>
              <a:buChar char="•"/>
            </a:pPr>
            <a:r>
              <a:rPr b="0" i="1" lang="en-US" sz="2800" u="none">
                <a:solidFill>
                  <a:schemeClr val="lt1"/>
                </a:solidFill>
                <a:latin typeface="Libre Franklin Medium"/>
                <a:ea typeface="Libre Franklin Medium"/>
                <a:cs typeface="Libre Franklin Medium"/>
                <a:sym typeface="Libre Franklin Medium"/>
              </a:rPr>
              <a:t>expire</a:t>
            </a:r>
            <a:r>
              <a:rPr b="0" i="0" lang="en-US" sz="2800" u="none">
                <a:solidFill>
                  <a:schemeClr val="lt1"/>
                </a:solidFill>
                <a:latin typeface="Libre Franklin Medium"/>
                <a:ea typeface="Libre Franklin Medium"/>
                <a:cs typeface="Libre Franklin Medium"/>
                <a:sym typeface="Libre Franklin Medium"/>
              </a:rPr>
              <a:t>: indica el tiempo en el que expira la cookie. Es una fecha Unix por tanto está expresada en números de segundos a partir de la presente época.  (</a:t>
            </a:r>
            <a:r>
              <a:rPr b="0" i="0" lang="en-US" sz="2000" u="none">
                <a:solidFill>
                  <a:schemeClr val="lt1"/>
                </a:solidFill>
                <a:latin typeface="Libre Franklin Medium"/>
                <a:ea typeface="Libre Franklin Medium"/>
                <a:cs typeface="Libre Franklin Medium"/>
                <a:sym typeface="Libre Franklin Medium"/>
              </a:rPr>
              <a:t>*1</a:t>
            </a:r>
            <a:r>
              <a:rPr b="0" i="0" lang="en-US" sz="2800" u="none">
                <a:solidFill>
                  <a:schemeClr val="lt1"/>
                </a:solidFill>
                <a:latin typeface="Libre Franklin Medium"/>
                <a:ea typeface="Libre Franklin Medium"/>
                <a:cs typeface="Libre Franklin Medium"/>
                <a:sym typeface="Libre Franklin Medium"/>
              </a:rPr>
              <a:t>)</a:t>
            </a:r>
            <a:endParaRPr/>
          </a:p>
          <a:p>
            <a:pPr indent="-558800" lvl="0" marL="558800" marR="0" rtl="0" algn="l">
              <a:lnSpc>
                <a:spcPct val="90000"/>
              </a:lnSpc>
              <a:spcBef>
                <a:spcPts val="700"/>
              </a:spcBef>
              <a:spcAft>
                <a:spcPts val="0"/>
              </a:spcAft>
              <a:buClr>
                <a:schemeClr val="lt2"/>
              </a:buClr>
              <a:buSzPts val="2100"/>
              <a:buFont typeface="Noto Sans Symbols"/>
              <a:buChar char="•"/>
            </a:pPr>
            <a:r>
              <a:rPr b="0" i="1" lang="en-US" sz="2800" u="none">
                <a:solidFill>
                  <a:schemeClr val="lt1"/>
                </a:solidFill>
                <a:latin typeface="Libre Franklin Medium"/>
                <a:ea typeface="Libre Franklin Medium"/>
                <a:cs typeface="Libre Franklin Medium"/>
                <a:sym typeface="Libre Franklin Medium"/>
              </a:rPr>
              <a:t>path</a:t>
            </a:r>
            <a:r>
              <a:rPr b="0" i="0" lang="en-US" sz="2800" u="none">
                <a:solidFill>
                  <a:schemeClr val="lt1"/>
                </a:solidFill>
                <a:latin typeface="Libre Franklin Medium"/>
                <a:ea typeface="Libre Franklin Medium"/>
                <a:cs typeface="Libre Franklin Medium"/>
                <a:sym typeface="Libre Franklin Medium"/>
              </a:rPr>
              <a:t>: Indica la ruta dentro del servidor en la que la cookie estará disponible. (</a:t>
            </a:r>
            <a:r>
              <a:rPr b="0" i="0" lang="en-US" sz="2000" u="none">
                <a:solidFill>
                  <a:schemeClr val="lt1"/>
                </a:solidFill>
                <a:latin typeface="Libre Franklin Medium"/>
                <a:ea typeface="Libre Franklin Medium"/>
                <a:cs typeface="Libre Franklin Medium"/>
                <a:sym typeface="Libre Franklin Medium"/>
              </a:rPr>
              <a:t>*2</a:t>
            </a:r>
            <a:r>
              <a:rPr b="0" i="0" lang="en-US" sz="2800" u="none">
                <a:solidFill>
                  <a:schemeClr val="lt1"/>
                </a:solidFill>
                <a:latin typeface="Libre Franklin Medium"/>
                <a:ea typeface="Libre Franklin Medium"/>
                <a:cs typeface="Libre Franklin Medium"/>
                <a:sym typeface="Libre Franklin Medium"/>
              </a:rPr>
              <a:t>) </a:t>
            </a:r>
            <a:endParaRPr/>
          </a:p>
          <a:p>
            <a:pPr indent="-558800" lvl="0" marL="558800" marR="0" rtl="0" algn="l">
              <a:lnSpc>
                <a:spcPct val="90000"/>
              </a:lnSpc>
              <a:spcBef>
                <a:spcPts val="700"/>
              </a:spcBef>
              <a:spcAft>
                <a:spcPts val="0"/>
              </a:spcAft>
              <a:buClr>
                <a:schemeClr val="lt2"/>
              </a:buClr>
              <a:buSzPts val="2100"/>
              <a:buFont typeface="Noto Sans Symbols"/>
              <a:buChar char="•"/>
            </a:pPr>
            <a:r>
              <a:rPr b="0" i="1" lang="en-US" sz="2800" u="none">
                <a:solidFill>
                  <a:schemeClr val="lt1"/>
                </a:solidFill>
                <a:latin typeface="Libre Franklin Medium"/>
                <a:ea typeface="Libre Franklin Medium"/>
                <a:cs typeface="Libre Franklin Medium"/>
                <a:sym typeface="Libre Franklin Medium"/>
              </a:rPr>
              <a:t>domain</a:t>
            </a:r>
            <a:r>
              <a:rPr b="0" i="0" lang="en-US" sz="2800" u="none">
                <a:solidFill>
                  <a:schemeClr val="lt1"/>
                </a:solidFill>
                <a:latin typeface="Libre Franklin Medium"/>
                <a:ea typeface="Libre Franklin Medium"/>
                <a:cs typeface="Libre Franklin Medium"/>
                <a:sym typeface="Libre Franklin Medium"/>
              </a:rPr>
              <a:t>: El dominio para el cual la cookie está disponible. (</a:t>
            </a:r>
            <a:r>
              <a:rPr b="0" i="0" lang="en-US" sz="2000" u="none">
                <a:solidFill>
                  <a:schemeClr val="lt1"/>
                </a:solidFill>
                <a:latin typeface="Libre Franklin Medium"/>
                <a:ea typeface="Libre Franklin Medium"/>
                <a:cs typeface="Libre Franklin Medium"/>
                <a:sym typeface="Libre Franklin Medium"/>
              </a:rPr>
              <a:t>*3</a:t>
            </a:r>
            <a:r>
              <a:rPr b="0" i="0" lang="en-US" sz="2800" u="none">
                <a:solidFill>
                  <a:schemeClr val="lt1"/>
                </a:solidFill>
                <a:latin typeface="Libre Franklin Medium"/>
                <a:ea typeface="Libre Franklin Medium"/>
                <a:cs typeface="Libre Franklin Medium"/>
                <a:sym typeface="Libre Franklin Medium"/>
              </a:rPr>
              <a:t>)</a:t>
            </a:r>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1"/>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Parámetros de setcookie </a:t>
            </a:r>
            <a:r>
              <a:rPr b="0" i="0" lang="en-US" sz="2800" u="none">
                <a:solidFill>
                  <a:schemeClr val="lt2"/>
                </a:solidFill>
                <a:latin typeface="Libre Franklin Medium"/>
                <a:ea typeface="Libre Franklin Medium"/>
                <a:cs typeface="Libre Franklin Medium"/>
                <a:sym typeface="Libre Franklin Medium"/>
              </a:rPr>
              <a:t>(2/2)</a:t>
            </a:r>
            <a:endParaRPr/>
          </a:p>
        </p:txBody>
      </p:sp>
      <p:sp>
        <p:nvSpPr>
          <p:cNvPr id="222" name="Google Shape;222;p41"/>
          <p:cNvSpPr txBox="1"/>
          <p:nvPr>
            <p:ph idx="1" type="body"/>
          </p:nvPr>
        </p:nvSpPr>
        <p:spPr>
          <a:xfrm>
            <a:off x="381000" y="1416050"/>
            <a:ext cx="8388350" cy="4186237"/>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1" lang="en-US" sz="2800" u="none">
                <a:solidFill>
                  <a:schemeClr val="lt1"/>
                </a:solidFill>
                <a:latin typeface="Libre Franklin Medium"/>
                <a:ea typeface="Libre Franklin Medium"/>
                <a:cs typeface="Libre Franklin Medium"/>
                <a:sym typeface="Libre Franklin Medium"/>
              </a:rPr>
              <a:t>secure</a:t>
            </a:r>
            <a:r>
              <a:rPr b="0" i="0" lang="en-US" sz="2800" u="none">
                <a:solidFill>
                  <a:schemeClr val="lt1"/>
                </a:solidFill>
                <a:latin typeface="Libre Franklin Medium"/>
                <a:ea typeface="Libre Franklin Medium"/>
                <a:cs typeface="Libre Franklin Medium"/>
                <a:sym typeface="Libre Franklin Medium"/>
              </a:rPr>
              <a:t>: Establece si la cookie sólo debiera transmitirse por una conexión segura HTTPS desde el cliente. Cuando se configura como TRUE, la cookie sólo se creará si es que existe una conexión segura. (</a:t>
            </a:r>
            <a:r>
              <a:rPr b="0" i="0" lang="en-US" sz="2000" u="none">
                <a:solidFill>
                  <a:schemeClr val="lt1"/>
                </a:solidFill>
                <a:latin typeface="Libre Franklin Medium"/>
                <a:ea typeface="Libre Franklin Medium"/>
                <a:cs typeface="Libre Franklin Medium"/>
                <a:sym typeface="Libre Franklin Medium"/>
              </a:rPr>
              <a:t>*1</a:t>
            </a:r>
            <a:r>
              <a:rPr b="0" i="0" lang="en-US" sz="2800" u="none">
                <a:solidFill>
                  <a:schemeClr val="lt1"/>
                </a:solidFill>
                <a:latin typeface="Libre Franklin Medium"/>
                <a:ea typeface="Libre Franklin Medium"/>
                <a:cs typeface="Libre Franklin Medium"/>
                <a:sym typeface="Libre Franklin Medium"/>
              </a:rPr>
              <a:t>)</a:t>
            </a:r>
            <a:endParaRPr/>
          </a:p>
          <a:p>
            <a:pPr indent="-558800" lvl="0" marL="558800" marR="0" rtl="0" algn="l">
              <a:lnSpc>
                <a:spcPct val="90000"/>
              </a:lnSpc>
              <a:spcBef>
                <a:spcPts val="700"/>
              </a:spcBef>
              <a:spcAft>
                <a:spcPts val="0"/>
              </a:spcAft>
              <a:buClr>
                <a:schemeClr val="lt2"/>
              </a:buClr>
              <a:buSzPts val="2100"/>
              <a:buFont typeface="Noto Sans Symbols"/>
              <a:buChar char="•"/>
            </a:pPr>
            <a:r>
              <a:rPr b="0" i="1" lang="en-US" sz="2800" u="none">
                <a:solidFill>
                  <a:schemeClr val="lt1"/>
                </a:solidFill>
                <a:latin typeface="Libre Franklin Medium"/>
                <a:ea typeface="Libre Franklin Medium"/>
                <a:cs typeface="Libre Franklin Medium"/>
                <a:sym typeface="Libre Franklin Medium"/>
              </a:rPr>
              <a:t>httponly:</a:t>
            </a:r>
            <a:r>
              <a:rPr b="0" i="0" lang="en-US" sz="2800" u="none">
                <a:solidFill>
                  <a:schemeClr val="lt1"/>
                </a:solidFill>
                <a:latin typeface="Libre Franklin Medium"/>
                <a:ea typeface="Libre Franklin Medium"/>
                <a:cs typeface="Libre Franklin Medium"/>
                <a:sym typeface="Libre Franklin Medium"/>
              </a:rPr>
              <a:t> Cuando es TRUE la cookie será accesible sólo a través del protocolo HTTP. Esto significa que la cookie no será accesible por lenguajes de scripting, como JavaScript. (</a:t>
            </a:r>
            <a:r>
              <a:rPr b="0" i="0" lang="en-US" sz="2000" u="none">
                <a:solidFill>
                  <a:schemeClr val="lt1"/>
                </a:solidFill>
                <a:latin typeface="Libre Franklin Medium"/>
                <a:ea typeface="Libre Franklin Medium"/>
                <a:cs typeface="Libre Franklin Medium"/>
                <a:sym typeface="Libre Franklin Medium"/>
              </a:rPr>
              <a:t>*2</a:t>
            </a:r>
            <a:r>
              <a:rPr b="0" i="0" lang="en-US" sz="2800" u="none">
                <a:solidFill>
                  <a:schemeClr val="lt1"/>
                </a:solidFill>
                <a:latin typeface="Libre Franklin Medium"/>
                <a:ea typeface="Libre Franklin Medium"/>
                <a:cs typeface="Libre Franklin Medium"/>
                <a:sym typeface="Libre Franklin Medium"/>
              </a:rPr>
              <a:t>)</a:t>
            </a:r>
            <a:endParaRPr/>
          </a:p>
          <a:p>
            <a:pPr indent="-425450" lvl="0" marL="558800" marR="0" rtl="0" algn="l">
              <a:lnSpc>
                <a:spcPct val="90000"/>
              </a:lnSpc>
              <a:spcBef>
                <a:spcPts val="700"/>
              </a:spcBef>
              <a:spcAft>
                <a:spcPts val="0"/>
              </a:spcAft>
              <a:buClr>
                <a:schemeClr val="lt2"/>
              </a:buClr>
              <a:buSzPts val="2100"/>
              <a:buFont typeface="Noto Sans Symbols"/>
              <a:buNone/>
            </a:pPr>
            <a:r>
              <a:t/>
            </a:r>
            <a:endParaRPr b="0" i="0" sz="2800" u="none">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Ejemplo</a:t>
            </a:r>
            <a:endParaRPr/>
          </a:p>
        </p:txBody>
      </p:sp>
      <p:sp>
        <p:nvSpPr>
          <p:cNvPr id="228" name="Google Shape;228;p42"/>
          <p:cNvSpPr txBox="1"/>
          <p:nvPr>
            <p:ph idx="1" type="body"/>
          </p:nvPr>
        </p:nvSpPr>
        <p:spPr>
          <a:xfrm>
            <a:off x="228600" y="1371600"/>
            <a:ext cx="8458200" cy="590550"/>
          </a:xfrm>
          <a:prstGeom prst="rect">
            <a:avLst/>
          </a:prstGeom>
          <a:noFill/>
          <a:ln>
            <a:noFill/>
          </a:ln>
        </p:spPr>
        <p:txBody>
          <a:bodyPr anchorCtr="0" anchor="t" bIns="45700" lIns="91425" spcFirstLastPara="1" rIns="91425" wrap="square" tIns="45700">
            <a:noAutofit/>
          </a:bodyPr>
          <a:lstStyle/>
          <a:p>
            <a:pPr indent="-406400" lvl="0" marL="558800" rtl="0" algn="l">
              <a:lnSpc>
                <a:spcPct val="90000"/>
              </a:lnSpc>
              <a:spcBef>
                <a:spcPts val="0"/>
              </a:spcBef>
              <a:spcAft>
                <a:spcPts val="0"/>
              </a:spcAft>
              <a:buSzPts val="2400"/>
              <a:buNone/>
            </a:pPr>
            <a:r>
              <a:t/>
            </a:r>
            <a:endParaRPr sz="3200">
              <a:solidFill>
                <a:schemeClr val="lt1"/>
              </a:solidFill>
              <a:latin typeface="Libre Franklin Medium"/>
              <a:ea typeface="Libre Franklin Medium"/>
              <a:cs typeface="Libre Franklin Medium"/>
              <a:sym typeface="Libre Franklin Medium"/>
            </a:endParaRPr>
          </a:p>
        </p:txBody>
      </p:sp>
      <p:sp>
        <p:nvSpPr>
          <p:cNvPr id="229" name="Google Shape;229;p42"/>
          <p:cNvSpPr txBox="1"/>
          <p:nvPr/>
        </p:nvSpPr>
        <p:spPr>
          <a:xfrm>
            <a:off x="503237" y="2667000"/>
            <a:ext cx="8412162" cy="23622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D5DFF"/>
              </a:buClr>
              <a:buSzPts val="2000"/>
              <a:buFont typeface="Arial"/>
              <a:buNone/>
            </a:pPr>
            <a:r>
              <a:rPr b="0" i="0" lang="en-US" sz="2000" u="none" cap="none" strike="noStrike">
                <a:solidFill>
                  <a:srgbClr val="0D5DFF"/>
                </a:solidFill>
                <a:latin typeface="Arial"/>
                <a:ea typeface="Arial"/>
                <a:cs typeface="Arial"/>
                <a:sym typeface="Arial"/>
              </a:rPr>
              <a:t>$valor1</a:t>
            </a:r>
            <a:r>
              <a:rPr b="0" i="0" lang="en-US" sz="2000" u="none" cap="none" strike="noStrike">
                <a:solidFill>
                  <a:schemeClr val="dk1"/>
                </a:solidFill>
                <a:latin typeface="Arial"/>
                <a:ea typeface="Arial"/>
                <a:cs typeface="Arial"/>
                <a:sym typeface="Arial"/>
              </a:rPr>
              <a:t> = </a:t>
            </a:r>
            <a:r>
              <a:rPr b="0" i="0" lang="en-US" sz="2000" u="none" cap="none" strike="noStrike">
                <a:solidFill>
                  <a:srgbClr val="993300"/>
                </a:solidFill>
                <a:latin typeface="Arial"/>
                <a:ea typeface="Arial"/>
                <a:cs typeface="Arial"/>
                <a:sym typeface="Arial"/>
              </a:rPr>
              <a:t>'valor_cookie_1'</a:t>
            </a:r>
            <a:r>
              <a:rPr b="0" i="0" lang="en-US" sz="20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rgbClr val="0D5DFF"/>
              </a:buClr>
              <a:buSzPts val="2000"/>
              <a:buFont typeface="Arial"/>
              <a:buNone/>
            </a:pPr>
            <a:r>
              <a:rPr b="0" i="0" lang="en-US" sz="2000" u="none" cap="none" strike="noStrike">
                <a:solidFill>
                  <a:srgbClr val="0D5DFF"/>
                </a:solidFill>
                <a:latin typeface="Arial"/>
                <a:ea typeface="Arial"/>
                <a:cs typeface="Arial"/>
                <a:sym typeface="Arial"/>
              </a:rPr>
              <a:t>$valor2</a:t>
            </a:r>
            <a:r>
              <a:rPr b="0" i="0" lang="en-US" sz="2000" u="none" cap="none" strike="noStrike">
                <a:solidFill>
                  <a:schemeClr val="dk1"/>
                </a:solidFill>
                <a:latin typeface="Arial"/>
                <a:ea typeface="Arial"/>
                <a:cs typeface="Arial"/>
                <a:sym typeface="Arial"/>
              </a:rPr>
              <a:t> = </a:t>
            </a:r>
            <a:r>
              <a:rPr b="0" i="0" lang="en-US" sz="2000" u="none" cap="none" strike="noStrike">
                <a:solidFill>
                  <a:srgbClr val="993300"/>
                </a:solidFill>
                <a:latin typeface="Arial"/>
                <a:ea typeface="Arial"/>
                <a:cs typeface="Arial"/>
                <a:sym typeface="Arial"/>
              </a:rPr>
              <a:t>'valor_cookie_2'</a:t>
            </a:r>
            <a:r>
              <a:rPr b="0" i="0" lang="en-US" sz="20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D5DFF"/>
              </a:buClr>
              <a:buSzPts val="2000"/>
              <a:buFont typeface="Arial"/>
              <a:buNone/>
            </a:pPr>
            <a:r>
              <a:rPr b="0" i="0" lang="en-US" sz="2000" u="none" cap="none" strike="noStrike">
                <a:solidFill>
                  <a:srgbClr val="0D5DFF"/>
                </a:solidFill>
                <a:latin typeface="Arial"/>
                <a:ea typeface="Arial"/>
                <a:cs typeface="Arial"/>
                <a:sym typeface="Arial"/>
              </a:rPr>
              <a:t>$valor3</a:t>
            </a:r>
            <a:r>
              <a:rPr b="0" i="0" lang="en-US" sz="2000" u="none" cap="none" strike="noStrike">
                <a:solidFill>
                  <a:schemeClr val="dk1"/>
                </a:solidFill>
                <a:latin typeface="Arial"/>
                <a:ea typeface="Arial"/>
                <a:cs typeface="Arial"/>
                <a:sym typeface="Arial"/>
              </a:rPr>
              <a:t> = </a:t>
            </a:r>
            <a:r>
              <a:rPr b="0" i="0" lang="en-US" sz="2000" u="none" cap="none" strike="noStrike">
                <a:solidFill>
                  <a:srgbClr val="993300"/>
                </a:solidFill>
                <a:latin typeface="Arial"/>
                <a:ea typeface="Arial"/>
                <a:cs typeface="Arial"/>
                <a:sym typeface="Arial"/>
              </a:rPr>
              <a:t>'valor_cookie_3'</a:t>
            </a:r>
            <a:r>
              <a:rPr b="0" i="0" lang="en-US" sz="2000" u="none" cap="none" strike="noStrike">
                <a:solidFill>
                  <a:schemeClr val="dk1"/>
                </a:solidFill>
                <a:latin typeface="Arial"/>
                <a:ea typeface="Arial"/>
                <a:cs typeface="Arial"/>
                <a:sym typeface="Arial"/>
              </a:rPr>
              <a:t>; </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setcookie(</a:t>
            </a:r>
            <a:r>
              <a:rPr b="0" i="0" lang="en-US" sz="2000" u="none" cap="none" strike="noStrike">
                <a:solidFill>
                  <a:srgbClr val="993300"/>
                </a:solidFill>
                <a:latin typeface="Arial"/>
                <a:ea typeface="Arial"/>
                <a:cs typeface="Arial"/>
                <a:sym typeface="Arial"/>
              </a:rPr>
              <a:t>"TestCookie1"</a:t>
            </a:r>
            <a:r>
              <a:rPr b="0" i="0" lang="en-US" sz="2000" u="none" cap="none" strike="noStrike">
                <a:solidFill>
                  <a:schemeClr val="dk1"/>
                </a:solidFill>
                <a:latin typeface="Arial"/>
                <a:ea typeface="Arial"/>
                <a:cs typeface="Arial"/>
                <a:sym typeface="Arial"/>
              </a:rPr>
              <a:t>, </a:t>
            </a:r>
            <a:r>
              <a:rPr b="0" i="0" lang="en-US" sz="2000" u="none" cap="none" strike="noStrike">
                <a:solidFill>
                  <a:srgbClr val="0D5DFF"/>
                </a:solidFill>
                <a:latin typeface="Arial"/>
                <a:ea typeface="Arial"/>
                <a:cs typeface="Arial"/>
                <a:sym typeface="Arial"/>
              </a:rPr>
              <a:t>$valor1</a:t>
            </a:r>
            <a:r>
              <a:rPr b="0" i="0" lang="en-US" sz="2000" u="none" cap="none" strike="noStrike">
                <a:solidFill>
                  <a:schemeClr val="dk1"/>
                </a:solidFill>
                <a:latin typeface="Arial"/>
                <a:ea typeface="Arial"/>
                <a:cs typeface="Arial"/>
                <a:sym typeface="Arial"/>
              </a:rPr>
              <a: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setcookie(</a:t>
            </a:r>
            <a:r>
              <a:rPr b="0" i="0" lang="en-US" sz="2000" u="none" cap="none" strike="noStrike">
                <a:solidFill>
                  <a:srgbClr val="993300"/>
                </a:solidFill>
                <a:latin typeface="Arial"/>
                <a:ea typeface="Arial"/>
                <a:cs typeface="Arial"/>
                <a:sym typeface="Arial"/>
              </a:rPr>
              <a:t>"TestCookie2"</a:t>
            </a:r>
            <a:r>
              <a:rPr b="0" i="0" lang="en-US" sz="2000" u="none" cap="none" strike="noStrike">
                <a:solidFill>
                  <a:schemeClr val="dk1"/>
                </a:solidFill>
                <a:latin typeface="Arial"/>
                <a:ea typeface="Arial"/>
                <a:cs typeface="Arial"/>
                <a:sym typeface="Arial"/>
              </a:rPr>
              <a:t>,</a:t>
            </a:r>
            <a:r>
              <a:rPr b="0" i="0" lang="en-US" sz="2000" u="none" cap="none" strike="noStrike">
                <a:solidFill>
                  <a:srgbClr val="0D5DFF"/>
                </a:solidFill>
                <a:latin typeface="Arial"/>
                <a:ea typeface="Arial"/>
                <a:cs typeface="Arial"/>
                <a:sym typeface="Arial"/>
              </a:rPr>
              <a:t> $valor2</a:t>
            </a:r>
            <a:r>
              <a:rPr b="0" i="0" lang="en-US" sz="2000" u="none" cap="none" strike="noStrike">
                <a:solidFill>
                  <a:schemeClr val="dk1"/>
                </a:solidFill>
                <a:latin typeface="Arial"/>
                <a:ea typeface="Arial"/>
                <a:cs typeface="Arial"/>
                <a:sym typeface="Arial"/>
              </a:rPr>
              <a:t>, time()+3600);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setcookie(</a:t>
            </a:r>
            <a:r>
              <a:rPr b="0" i="0" lang="en-US" sz="2000" u="none" cap="none" strike="noStrike">
                <a:solidFill>
                  <a:srgbClr val="993300"/>
                </a:solidFill>
                <a:latin typeface="Arial"/>
                <a:ea typeface="Arial"/>
                <a:cs typeface="Arial"/>
                <a:sym typeface="Arial"/>
              </a:rPr>
              <a:t>"TestCookie3"</a:t>
            </a:r>
            <a:r>
              <a:rPr b="0" i="0" lang="en-US" sz="2000" u="none" cap="none" strike="noStrike">
                <a:solidFill>
                  <a:schemeClr val="dk1"/>
                </a:solidFill>
                <a:latin typeface="Arial"/>
                <a:ea typeface="Arial"/>
                <a:cs typeface="Arial"/>
                <a:sym typeface="Arial"/>
              </a:rPr>
              <a:t>,</a:t>
            </a:r>
            <a:r>
              <a:rPr b="0" i="0" lang="en-US" sz="2000" u="none" cap="none" strike="noStrike">
                <a:solidFill>
                  <a:srgbClr val="0D5DFF"/>
                </a:solidFill>
                <a:latin typeface="Arial"/>
                <a:ea typeface="Arial"/>
                <a:cs typeface="Arial"/>
                <a:sym typeface="Arial"/>
              </a:rPr>
              <a:t> $valor3</a:t>
            </a:r>
            <a:r>
              <a:rPr b="0" i="0" lang="en-US" sz="2000" u="none" cap="none" strike="noStrike">
                <a:solidFill>
                  <a:schemeClr val="dk1"/>
                </a:solidFill>
                <a:latin typeface="Arial"/>
                <a:ea typeface="Arial"/>
                <a:cs typeface="Arial"/>
                <a:sym typeface="Arial"/>
              </a:rPr>
              <a:t>, time()+3600, </a:t>
            </a:r>
            <a:r>
              <a:rPr b="0" i="0" lang="en-US" sz="2000" u="none" cap="none" strike="noStrike">
                <a:solidFill>
                  <a:srgbClr val="993300"/>
                </a:solidFill>
                <a:latin typeface="Arial"/>
                <a:ea typeface="Arial"/>
                <a:cs typeface="Arial"/>
                <a:sym typeface="Arial"/>
              </a:rPr>
              <a:t>"/~cookie/"</a:t>
            </a:r>
            <a:r>
              <a:rPr b="0" i="0" lang="en-US" sz="2000" u="none" cap="none" strike="noStrike">
                <a:solidFill>
                  <a:schemeClr val="dk1"/>
                </a:solidFill>
                <a:latin typeface="Arial"/>
                <a:ea typeface="Arial"/>
                <a:cs typeface="Arial"/>
                <a:sym typeface="Arial"/>
              </a:rPr>
              <a:t>, </a:t>
            </a:r>
            <a:r>
              <a:rPr b="0" i="0" lang="en-US" sz="2000" u="none" cap="none" strike="noStrike">
                <a:solidFill>
                  <a:srgbClr val="993300"/>
                </a:solidFill>
                <a:latin typeface="Arial"/>
                <a:ea typeface="Arial"/>
                <a:cs typeface="Arial"/>
                <a:sym typeface="Arial"/>
              </a:rPr>
              <a:t>"test.com"</a:t>
            </a:r>
            <a:r>
              <a:rPr b="0" i="0" lang="en-US" sz="2000" u="none" cap="none" strike="noStrike">
                <a:solidFill>
                  <a:schemeClr val="dk1"/>
                </a:solidFill>
                <a:latin typeface="Arial"/>
                <a:ea typeface="Arial"/>
                <a:cs typeface="Arial"/>
                <a:sym typeface="Arial"/>
              </a:rPr>
              <a:t>, 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Temas a Tratar</a:t>
            </a:r>
            <a:endParaRPr/>
          </a:p>
        </p:txBody>
      </p:sp>
      <p:sp>
        <p:nvSpPr>
          <p:cNvPr id="235" name="Google Shape;235;p43"/>
          <p:cNvSpPr txBox="1"/>
          <p:nvPr>
            <p:ph idx="1" type="body"/>
          </p:nvPr>
        </p:nvSpPr>
        <p:spPr>
          <a:xfrm>
            <a:off x="228600" y="1371600"/>
            <a:ext cx="8458200" cy="3792537"/>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Subir archivos al servidor</a:t>
            </a:r>
            <a:endParaRPr/>
          </a:p>
          <a:p>
            <a:pPr indent="-558800" lvl="0" marL="558800" rtl="0" algn="l">
              <a:lnSpc>
                <a:spcPct val="90000"/>
              </a:lnSpc>
              <a:spcBef>
                <a:spcPts val="80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Variables de sesión</a:t>
            </a:r>
            <a:endParaRPr/>
          </a:p>
          <a:p>
            <a:pPr indent="-558800" lvl="0" marL="558800" rtl="0" algn="l">
              <a:lnSpc>
                <a:spcPct val="90000"/>
              </a:lnSpc>
              <a:spcBef>
                <a:spcPts val="900"/>
              </a:spcBef>
              <a:spcAft>
                <a:spcPts val="0"/>
              </a:spcAft>
              <a:buSzPts val="2700"/>
              <a:buChar char="•"/>
            </a:pPr>
            <a:r>
              <a:rPr b="0" i="0" lang="en-US" sz="3600" u="none">
                <a:solidFill>
                  <a:schemeClr val="lt1"/>
                </a:solidFill>
                <a:latin typeface="Libre Franklin Medium"/>
                <a:ea typeface="Libre Franklin Medium"/>
                <a:cs typeface="Libre Franklin Medium"/>
                <a:sym typeface="Libre Franklin Medium"/>
              </a:rPr>
              <a:t>Cookies</a:t>
            </a:r>
            <a:endParaRPr/>
          </a:p>
          <a:p>
            <a:pPr indent="-417512" lvl="1" marL="977900" rtl="0" algn="l">
              <a:lnSpc>
                <a:spcPct val="90000"/>
              </a:lnSpc>
              <a:spcBef>
                <a:spcPts val="700"/>
              </a:spcBef>
              <a:spcAft>
                <a:spcPts val="0"/>
              </a:spcAft>
              <a:buSzPts val="1680"/>
              <a:buChar char="•"/>
            </a:pPr>
            <a:r>
              <a:rPr b="0" i="0" lang="en-US" sz="2800" u="none">
                <a:solidFill>
                  <a:schemeClr val="lt1"/>
                </a:solidFill>
                <a:latin typeface="Libre Franklin Medium"/>
                <a:ea typeface="Libre Franklin Medium"/>
                <a:cs typeface="Libre Franklin Medium"/>
                <a:sym typeface="Libre Franklin Medium"/>
              </a:rPr>
              <a:t>Generalidades</a:t>
            </a:r>
            <a:endParaRPr/>
          </a:p>
          <a:p>
            <a:pPr indent="-417512" lvl="1" marL="977900" rtl="0" algn="l">
              <a:lnSpc>
                <a:spcPct val="90000"/>
              </a:lnSpc>
              <a:spcBef>
                <a:spcPts val="700"/>
              </a:spcBef>
              <a:spcAft>
                <a:spcPts val="0"/>
              </a:spcAft>
              <a:buSzPts val="1680"/>
              <a:buChar char="•"/>
            </a:pPr>
            <a:r>
              <a:rPr b="0" i="0" lang="en-US" sz="2800" u="none">
                <a:solidFill>
                  <a:schemeClr val="lt1"/>
                </a:solidFill>
                <a:latin typeface="Libre Franklin Medium"/>
                <a:ea typeface="Libre Franklin Medium"/>
                <a:cs typeface="Libre Franklin Medium"/>
                <a:sym typeface="Libre Franklin Medium"/>
              </a:rPr>
              <a:t>Establecer una cookie</a:t>
            </a:r>
            <a:endParaRPr/>
          </a:p>
          <a:p>
            <a:pPr indent="-417512" lvl="1" marL="977900" rtl="0" algn="l">
              <a:lnSpc>
                <a:spcPct val="90000"/>
              </a:lnSpc>
              <a:spcBef>
                <a:spcPts val="800"/>
              </a:spcBef>
              <a:spcAft>
                <a:spcPts val="0"/>
              </a:spcAft>
              <a:buSzPts val="1920"/>
              <a:buChar char="•"/>
            </a:pPr>
            <a:r>
              <a:rPr b="0" i="0" lang="en-US" sz="3200" u="none">
                <a:solidFill>
                  <a:schemeClr val="accent1"/>
                </a:solidFill>
                <a:latin typeface="Libre Franklin Medium"/>
                <a:ea typeface="Libre Franklin Medium"/>
                <a:cs typeface="Libre Franklin Medium"/>
                <a:sym typeface="Libre Franklin Medium"/>
              </a:rPr>
              <a:t>Borrar una cookie</a:t>
            </a:r>
            <a:endParaRPr/>
          </a:p>
          <a:p>
            <a:pPr indent="-406400" lvl="0" marL="558800" rtl="0" algn="l">
              <a:lnSpc>
                <a:spcPct val="90000"/>
              </a:lnSpc>
              <a:spcBef>
                <a:spcPts val="800"/>
              </a:spcBef>
              <a:spcAft>
                <a:spcPts val="0"/>
              </a:spcAft>
              <a:buSzPts val="2400"/>
              <a:buNone/>
            </a:pPr>
            <a:r>
              <a:t/>
            </a:r>
            <a:endParaRPr b="0" i="0" sz="3200" u="none">
              <a:solidFill>
                <a:schemeClr val="accent1"/>
              </a:solidFill>
              <a:latin typeface="Libre Franklin Medium"/>
              <a:ea typeface="Libre Franklin Medium"/>
              <a:cs typeface="Libre Franklin Medium"/>
              <a:sym typeface="Libre Franklin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7"/>
          <p:cNvSpPr txBox="1"/>
          <p:nvPr>
            <p:ph type="title"/>
          </p:nvPr>
        </p:nvSpPr>
        <p:spPr>
          <a:xfrm>
            <a:off x="381000" y="309562"/>
            <a:ext cx="8393112" cy="75723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Temas a Tratar</a:t>
            </a:r>
            <a:endParaRPr/>
          </a:p>
        </p:txBody>
      </p:sp>
      <p:sp>
        <p:nvSpPr>
          <p:cNvPr id="71" name="Google Shape;71;p17"/>
          <p:cNvSpPr txBox="1"/>
          <p:nvPr>
            <p:ph idx="1" type="body"/>
          </p:nvPr>
        </p:nvSpPr>
        <p:spPr>
          <a:xfrm>
            <a:off x="228600" y="1371600"/>
            <a:ext cx="8458200" cy="1724025"/>
          </a:xfrm>
          <a:prstGeom prst="rect">
            <a:avLst/>
          </a:prstGeom>
          <a:noFill/>
          <a:ln>
            <a:noFill/>
          </a:ln>
        </p:spPr>
        <p:txBody>
          <a:bodyPr anchorCtr="0" anchor="t" bIns="45700" lIns="91425" spcFirstLastPara="1" rIns="91425" wrap="square" tIns="45700">
            <a:noAutofit/>
          </a:bodyPr>
          <a:lstStyle/>
          <a:p>
            <a:pPr indent="-558800" lvl="0" marL="558800" rtl="0" algn="l">
              <a:lnSpc>
                <a:spcPct val="90000"/>
              </a:lnSpc>
              <a:spcBef>
                <a:spcPts val="0"/>
              </a:spcBef>
              <a:spcAft>
                <a:spcPts val="0"/>
              </a:spcAft>
              <a:buSzPts val="2700"/>
              <a:buChar char="•"/>
            </a:pPr>
            <a:r>
              <a:rPr b="0" i="0" lang="en-US" sz="3600" u="none">
                <a:solidFill>
                  <a:schemeClr val="accent1"/>
                </a:solidFill>
                <a:latin typeface="Libre Franklin Medium"/>
                <a:ea typeface="Libre Franklin Medium"/>
                <a:cs typeface="Libre Franklin Medium"/>
                <a:sym typeface="Libre Franklin Medium"/>
              </a:rPr>
              <a:t>Subir archivos al servidor</a:t>
            </a:r>
            <a:endParaRPr/>
          </a:p>
          <a:p>
            <a:pPr indent="-558800" lvl="0" marL="558800" rtl="0" algn="l">
              <a:lnSpc>
                <a:spcPct val="90000"/>
              </a:lnSpc>
              <a:spcBef>
                <a:spcPts val="80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Variables de sesión</a:t>
            </a:r>
            <a:endParaRPr/>
          </a:p>
          <a:p>
            <a:pPr indent="-558800" lvl="0" marL="558800" rtl="0" algn="l">
              <a:lnSpc>
                <a:spcPct val="90000"/>
              </a:lnSpc>
              <a:spcBef>
                <a:spcPts val="800"/>
              </a:spcBef>
              <a:spcAft>
                <a:spcPts val="0"/>
              </a:spcAft>
              <a:buSzPts val="2400"/>
              <a:buChar char="•"/>
            </a:pPr>
            <a:r>
              <a:rPr b="0" i="0" lang="en-US" sz="3200" u="none">
                <a:solidFill>
                  <a:schemeClr val="lt1"/>
                </a:solidFill>
                <a:latin typeface="Libre Franklin Medium"/>
                <a:ea typeface="Libre Franklin Medium"/>
                <a:cs typeface="Libre Franklin Medium"/>
                <a:sym typeface="Libre Franklin Medium"/>
              </a:rPr>
              <a:t>Cookies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Borrar una cookie</a:t>
            </a:r>
            <a:endParaRPr/>
          </a:p>
        </p:txBody>
      </p:sp>
      <p:sp>
        <p:nvSpPr>
          <p:cNvPr id="241" name="Google Shape;241;p44"/>
          <p:cNvSpPr txBox="1"/>
          <p:nvPr>
            <p:ph idx="1" type="body"/>
          </p:nvPr>
        </p:nvSpPr>
        <p:spPr>
          <a:xfrm>
            <a:off x="381000" y="1416050"/>
            <a:ext cx="8388350" cy="164306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Para borrar una cookie se debe asegurar que la fecha de expiración ya ha pasado, de este modo se detonará el mecanismo de eliminación del navegador. </a:t>
            </a:r>
            <a:endParaRPr/>
          </a:p>
        </p:txBody>
      </p:sp>
      <p:sp>
        <p:nvSpPr>
          <p:cNvPr id="242" name="Google Shape;242;p44"/>
          <p:cNvSpPr txBox="1"/>
          <p:nvPr/>
        </p:nvSpPr>
        <p:spPr>
          <a:xfrm>
            <a:off x="503237" y="3505200"/>
            <a:ext cx="8412162" cy="11430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chemeClr val="dk1"/>
              </a:buClr>
              <a:buSzPts val="2000"/>
              <a:buFont typeface="Arial"/>
              <a:buNone/>
            </a:pP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setcookie(</a:t>
            </a:r>
            <a:r>
              <a:rPr b="0" i="0" lang="en-US" sz="2000" u="none" cap="none" strike="noStrike">
                <a:solidFill>
                  <a:srgbClr val="993300"/>
                </a:solidFill>
                <a:latin typeface="Arial"/>
                <a:ea typeface="Arial"/>
                <a:cs typeface="Arial"/>
                <a:sym typeface="Arial"/>
              </a:rPr>
              <a:t>"TestCookie2"</a:t>
            </a:r>
            <a:r>
              <a:rPr b="0" i="0" lang="en-US" sz="2000" u="none" cap="none" strike="noStrike">
                <a:solidFill>
                  <a:schemeClr val="dk1"/>
                </a:solidFill>
                <a:latin typeface="Arial"/>
                <a:ea typeface="Arial"/>
                <a:cs typeface="Arial"/>
                <a:sym typeface="Arial"/>
              </a:rPr>
              <a:t>,</a:t>
            </a:r>
            <a:r>
              <a:rPr b="0" i="0" lang="en-US" sz="2000" u="none" cap="none" strike="noStrike">
                <a:solidFill>
                  <a:srgbClr val="0D5DFF"/>
                </a:solidFill>
                <a:latin typeface="Arial"/>
                <a:ea typeface="Arial"/>
                <a:cs typeface="Arial"/>
                <a:sym typeface="Arial"/>
              </a:rPr>
              <a:t> </a:t>
            </a:r>
            <a:r>
              <a:rPr b="0" i="0" lang="en-US" sz="2000" u="none" cap="none" strike="noStrike">
                <a:solidFill>
                  <a:srgbClr val="993300"/>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 time()-3600);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setcookie(</a:t>
            </a:r>
            <a:r>
              <a:rPr b="0" i="0" lang="en-US" sz="2000" u="none" cap="none" strike="noStrike">
                <a:solidFill>
                  <a:srgbClr val="993300"/>
                </a:solidFill>
                <a:latin typeface="Arial"/>
                <a:ea typeface="Arial"/>
                <a:cs typeface="Arial"/>
                <a:sym typeface="Arial"/>
              </a:rPr>
              <a:t>"TestCookie3"</a:t>
            </a:r>
            <a:r>
              <a:rPr b="0" i="0" lang="en-US" sz="2000" u="none" cap="none" strike="noStrike">
                <a:solidFill>
                  <a:schemeClr val="dk1"/>
                </a:solidFill>
                <a:latin typeface="Arial"/>
                <a:ea typeface="Arial"/>
                <a:cs typeface="Arial"/>
                <a:sym typeface="Arial"/>
              </a:rPr>
              <a:t>,</a:t>
            </a:r>
            <a:r>
              <a:rPr b="0" i="0" lang="en-US" sz="2000" u="none" cap="none" strike="noStrike">
                <a:solidFill>
                  <a:srgbClr val="0D5DFF"/>
                </a:solidFill>
                <a:latin typeface="Arial"/>
                <a:ea typeface="Arial"/>
                <a:cs typeface="Arial"/>
                <a:sym typeface="Arial"/>
              </a:rPr>
              <a:t> </a:t>
            </a:r>
            <a:r>
              <a:rPr b="0" i="0" lang="en-US" sz="2000" u="none" cap="none" strike="noStrike">
                <a:solidFill>
                  <a:srgbClr val="993300"/>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 time()-3600, </a:t>
            </a:r>
            <a:r>
              <a:rPr b="0" i="0" lang="en-US" sz="2000" u="none" cap="none" strike="noStrike">
                <a:solidFill>
                  <a:srgbClr val="993300"/>
                </a:solidFill>
                <a:latin typeface="Arial"/>
                <a:ea typeface="Arial"/>
                <a:cs typeface="Arial"/>
                <a:sym typeface="Arial"/>
              </a:rPr>
              <a:t>"/~cookie/"</a:t>
            </a:r>
            <a:r>
              <a:rPr b="0" i="0" lang="en-US" sz="2000" u="none" cap="none" strike="noStrike">
                <a:solidFill>
                  <a:schemeClr val="dk1"/>
                </a:solidFill>
                <a:latin typeface="Arial"/>
                <a:ea typeface="Arial"/>
                <a:cs typeface="Arial"/>
                <a:sym typeface="Arial"/>
              </a:rPr>
              <a:t>, </a:t>
            </a:r>
            <a:r>
              <a:rPr b="0" i="0" lang="en-US" sz="2000" u="none" cap="none" strike="noStrike">
                <a:solidFill>
                  <a:srgbClr val="993300"/>
                </a:solidFill>
                <a:latin typeface="Arial"/>
                <a:ea typeface="Arial"/>
                <a:cs typeface="Arial"/>
                <a:sym typeface="Arial"/>
              </a:rPr>
              <a:t>"test.com"</a:t>
            </a:r>
            <a:r>
              <a:rPr b="0" i="0" lang="en-US" sz="2000" u="none" cap="none" strike="noStrike">
                <a:solidFill>
                  <a:schemeClr val="dk1"/>
                </a:solidFill>
                <a:latin typeface="Arial"/>
                <a:ea typeface="Arial"/>
                <a:cs typeface="Arial"/>
                <a:sym typeface="Arial"/>
              </a:rPr>
              <a:t>, 1);</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457200" y="4953000"/>
            <a:ext cx="8393112" cy="750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Ejercitación</a:t>
            </a:r>
            <a:endParaRPr/>
          </a:p>
        </p:txBody>
      </p:sp>
      <p:pic>
        <p:nvPicPr>
          <p:cNvPr descr="C:\Program Files (x86)\Microsoft Office\MEDIA\CAGCAT10\j0234687.gif" id="248" name="Google Shape;248;p45"/>
          <p:cNvPicPr preferRelativeResize="0"/>
          <p:nvPr/>
        </p:nvPicPr>
        <p:blipFill rotWithShape="1">
          <a:blip r:embed="rId3">
            <a:alphaModFix/>
          </a:blip>
          <a:srcRect b="0" l="0" r="0" t="0"/>
          <a:stretch/>
        </p:blipFill>
        <p:spPr>
          <a:xfrm>
            <a:off x="2514600" y="990600"/>
            <a:ext cx="4146550" cy="24431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8"/>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Subir archivos en PHP</a:t>
            </a:r>
            <a:r>
              <a:rPr b="0" i="0" lang="en-US" sz="2800" u="none">
                <a:solidFill>
                  <a:schemeClr val="lt2"/>
                </a:solidFill>
                <a:latin typeface="Libre Franklin Medium"/>
                <a:ea typeface="Libre Franklin Medium"/>
                <a:cs typeface="Libre Franklin Medium"/>
                <a:sym typeface="Libre Franklin Medium"/>
              </a:rPr>
              <a:t>(1/3)</a:t>
            </a:r>
            <a:endParaRPr/>
          </a:p>
        </p:txBody>
      </p:sp>
      <p:sp>
        <p:nvSpPr>
          <p:cNvPr id="77" name="Google Shape;77;p18"/>
          <p:cNvSpPr txBox="1"/>
          <p:nvPr>
            <p:ph idx="1" type="body"/>
          </p:nvPr>
        </p:nvSpPr>
        <p:spPr>
          <a:xfrm>
            <a:off x="381000" y="1416050"/>
            <a:ext cx="8388350" cy="1255712"/>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Libre Franklin Medium"/>
                <a:ea typeface="Libre Franklin Medium"/>
                <a:cs typeface="Libre Franklin Medium"/>
                <a:sym typeface="Libre Franklin Medium"/>
              </a:rPr>
              <a:t>Para poder subir archivos al servidor, es necesario crear un formulario en HTML que le permita a los usuarios seleccionar un archivo.</a:t>
            </a:r>
            <a:endParaRPr/>
          </a:p>
        </p:txBody>
      </p:sp>
      <p:sp>
        <p:nvSpPr>
          <p:cNvPr id="78" name="Google Shape;78;p18"/>
          <p:cNvSpPr txBox="1"/>
          <p:nvPr/>
        </p:nvSpPr>
        <p:spPr>
          <a:xfrm>
            <a:off x="503237" y="2590800"/>
            <a:ext cx="8412162" cy="41148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7F7F7F"/>
              </a:buClr>
              <a:buSzPts val="2000"/>
              <a:buFont typeface="Courier New"/>
              <a:buNone/>
            </a:pPr>
            <a:r>
              <a:rPr b="1" i="0" lang="en-US" sz="2000" u="none" cap="none" strike="noStrike">
                <a:solidFill>
                  <a:srgbClr val="7F7F7F"/>
                </a:solidFill>
                <a:latin typeface="Courier New"/>
                <a:ea typeface="Courier New"/>
                <a:cs typeface="Courier New"/>
                <a:sym typeface="Courier New"/>
              </a:rPr>
              <a:t>&lt;!doctype html&gt;</a:t>
            </a:r>
            <a:endParaRPr/>
          </a:p>
          <a:p>
            <a:pPr indent="0" lvl="0" marL="0" marR="0" rtl="0" algn="l">
              <a:lnSpc>
                <a:spcPct val="100000"/>
              </a:lnSpc>
              <a:spcBef>
                <a:spcPts val="0"/>
              </a:spcBef>
              <a:spcAft>
                <a:spcPts val="0"/>
              </a:spcAft>
              <a:buClr>
                <a:srgbClr val="0D5DFF"/>
              </a:buClr>
              <a:buSzPts val="2000"/>
              <a:buFont typeface="Courier New"/>
              <a:buNone/>
            </a:pP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html</a:t>
            </a:r>
            <a:r>
              <a:rPr b="1" i="0" lang="en-US" sz="2000" u="none" cap="none" strike="noStrike">
                <a:solidFill>
                  <a:srgbClr val="0D5DFF"/>
                </a:solidFill>
                <a:latin typeface="Courier New"/>
                <a:ea typeface="Courier New"/>
                <a:cs typeface="Courier New"/>
                <a:sym typeface="Courier New"/>
              </a:rPr>
              <a:t>&gt;</a:t>
            </a:r>
            <a:r>
              <a:rPr b="1" i="0" lang="en-US" sz="20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D5DFF"/>
              </a:buClr>
              <a:buSzPts val="2000"/>
              <a:buFont typeface="Courier New"/>
              <a:buNone/>
            </a:pP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head</a:t>
            </a:r>
            <a:r>
              <a:rPr b="1" i="0" lang="en-US" sz="2000" u="none" cap="none" strike="noStrike">
                <a:solidFill>
                  <a:srgbClr val="0D5DFF"/>
                </a:solidFill>
                <a:latin typeface="Courier New"/>
                <a:ea typeface="Courier New"/>
                <a:cs typeface="Courier New"/>
                <a:sym typeface="Courier New"/>
              </a:rPr>
              <a:t>&gt;</a:t>
            </a:r>
            <a:endParaRPr/>
          </a:p>
          <a:p>
            <a:pPr indent="0" lvl="0" marL="0" marR="0" rtl="0" algn="l">
              <a:lnSpc>
                <a:spcPct val="100000"/>
              </a:lnSpc>
              <a:spcBef>
                <a:spcPts val="0"/>
              </a:spcBef>
              <a:spcAft>
                <a:spcPts val="0"/>
              </a:spcAft>
              <a:buClr>
                <a:srgbClr val="0D5DFF"/>
              </a:buClr>
              <a:buSzPts val="2000"/>
              <a:buFont typeface="Courier New"/>
              <a:buNone/>
            </a:pPr>
            <a:r>
              <a:rPr b="1" i="0" lang="en-US" sz="2000" u="none" cap="none" strike="noStrike">
                <a:solidFill>
                  <a:srgbClr val="0D5DFF"/>
                </a:solidFill>
                <a:latin typeface="Courier New"/>
                <a:ea typeface="Courier New"/>
                <a:cs typeface="Courier New"/>
                <a:sym typeface="Courier New"/>
              </a:rPr>
              <a:t>		&lt;</a:t>
            </a:r>
            <a:r>
              <a:rPr b="1" i="0" lang="en-US" sz="2000" u="none" cap="none" strike="noStrike">
                <a:solidFill>
                  <a:srgbClr val="993300"/>
                </a:solidFill>
                <a:latin typeface="Courier New"/>
                <a:ea typeface="Courier New"/>
                <a:cs typeface="Courier New"/>
                <a:sym typeface="Courier New"/>
              </a:rPr>
              <a:t>title</a:t>
            </a:r>
            <a:r>
              <a:rPr b="1" i="0" lang="en-US" sz="2000" u="none" cap="none" strike="noStrike">
                <a:solidFill>
                  <a:srgbClr val="0D5DFF"/>
                </a:solidFill>
                <a:latin typeface="Courier New"/>
                <a:ea typeface="Courier New"/>
                <a:cs typeface="Courier New"/>
                <a:sym typeface="Courier New"/>
              </a:rPr>
              <a:t>&gt;</a:t>
            </a:r>
            <a:r>
              <a:rPr b="1" i="0" lang="en-US" sz="2000" u="none" cap="none" strike="noStrike">
                <a:solidFill>
                  <a:schemeClr val="dk1"/>
                </a:solidFill>
                <a:latin typeface="Courier New"/>
                <a:ea typeface="Courier New"/>
                <a:cs typeface="Courier New"/>
                <a:sym typeface="Courier New"/>
              </a:rPr>
              <a:t>Subir Archivos</a:t>
            </a: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title</a:t>
            </a:r>
            <a:r>
              <a:rPr b="1" i="0" lang="en-US" sz="2000" u="none" cap="none" strike="noStrike">
                <a:solidFill>
                  <a:srgbClr val="0D5DFF"/>
                </a:solidFill>
                <a:latin typeface="Courier New"/>
                <a:ea typeface="Courier New"/>
                <a:cs typeface="Courier New"/>
                <a:sym typeface="Courier New"/>
              </a:rPr>
              <a:t>&gt;</a:t>
            </a:r>
            <a:endParaRPr/>
          </a:p>
          <a:p>
            <a:pPr indent="0" lvl="0" marL="0" marR="0" rtl="0" algn="l">
              <a:lnSpc>
                <a:spcPct val="100000"/>
              </a:lnSpc>
              <a:spcBef>
                <a:spcPts val="0"/>
              </a:spcBef>
              <a:spcAft>
                <a:spcPts val="0"/>
              </a:spcAft>
              <a:buClr>
                <a:srgbClr val="0D5DFF"/>
              </a:buClr>
              <a:buSzPts val="2000"/>
              <a:buFont typeface="Courier New"/>
              <a:buNone/>
            </a:pP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head</a:t>
            </a:r>
            <a:r>
              <a:rPr b="1" i="0" lang="en-US" sz="2000" u="none" cap="none" strike="noStrike">
                <a:solidFill>
                  <a:srgbClr val="0D5DFF"/>
                </a:solidFill>
                <a:latin typeface="Courier New"/>
                <a:ea typeface="Courier New"/>
                <a:cs typeface="Courier New"/>
                <a:sym typeface="Courier New"/>
              </a:rPr>
              <a:t>&gt;</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body</a:t>
            </a:r>
            <a:r>
              <a:rPr b="1" i="0" lang="en-US" sz="2000" u="none" cap="none" strike="noStrike">
                <a:solidFill>
                  <a:srgbClr val="0D5DFF"/>
                </a:solidFill>
                <a:latin typeface="Courier New"/>
                <a:ea typeface="Courier New"/>
                <a:cs typeface="Courier New"/>
                <a:sym typeface="Courier New"/>
              </a:rPr>
              <a:t>&gt;</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form</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action</a:t>
            </a:r>
            <a:r>
              <a:rPr b="1" i="0" lang="en-US" sz="2000" u="none" cap="none" strike="noStrike">
                <a:solidFill>
                  <a:srgbClr val="0000FF"/>
                </a:solidFill>
                <a:latin typeface="Courier New"/>
                <a:ea typeface="Courier New"/>
                <a:cs typeface="Courier New"/>
                <a:sym typeface="Courier New"/>
              </a:rPr>
              <a:t>="upload.php"</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method</a:t>
            </a:r>
            <a:r>
              <a:rPr b="1" i="0" lang="en-US" sz="2000" u="none" cap="none" strike="noStrike">
                <a:solidFill>
                  <a:srgbClr val="0000FF"/>
                </a:solidFill>
                <a:latin typeface="Courier New"/>
                <a:ea typeface="Courier New"/>
                <a:cs typeface="Courier New"/>
                <a:sym typeface="Courier New"/>
              </a:rPr>
              <a:t>="post"</a:t>
            </a:r>
            <a:r>
              <a:rPr b="1" i="0" lang="en-US" sz="20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enctype</a:t>
            </a:r>
            <a:r>
              <a:rPr b="1" i="0" lang="en-US" sz="2000" u="none" cap="none" strike="noStrike">
                <a:solidFill>
                  <a:srgbClr val="0000FF"/>
                </a:solidFill>
                <a:latin typeface="Courier New"/>
                <a:ea typeface="Courier New"/>
                <a:cs typeface="Courier New"/>
                <a:sym typeface="Courier New"/>
              </a:rPr>
              <a:t>="multipart/form-data" </a:t>
            </a:r>
            <a:r>
              <a:rPr b="1" i="0" lang="en-US" sz="2000" u="none" cap="none" strike="noStrike">
                <a:solidFill>
                  <a:srgbClr val="0D5DFF"/>
                </a:solidFill>
                <a:latin typeface="Courier New"/>
                <a:ea typeface="Courier New"/>
                <a:cs typeface="Courier New"/>
                <a:sym typeface="Courier New"/>
              </a:rPr>
              <a:t>&gt;</a:t>
            </a:r>
            <a:endParaRPr/>
          </a:p>
          <a:p>
            <a:pPr indent="0" lvl="0" marL="0" marR="0" rtl="0" algn="l">
              <a:lnSpc>
                <a:spcPct val="100000"/>
              </a:lnSpc>
              <a:spcBef>
                <a:spcPts val="0"/>
              </a:spcBef>
              <a:spcAft>
                <a:spcPts val="0"/>
              </a:spcAft>
              <a:buClr>
                <a:schemeClr val="dk1"/>
              </a:buClr>
              <a:buSzPts val="1200"/>
              <a:buFont typeface="Courier New"/>
              <a:buNone/>
            </a:pPr>
            <a:br>
              <a:rPr b="1" i="0" lang="en-US" sz="12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input</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type</a:t>
            </a:r>
            <a:r>
              <a:rPr b="1" i="0" lang="en-US" sz="2000" u="none" cap="none" strike="noStrike">
                <a:solidFill>
                  <a:srgbClr val="0000FF"/>
                </a:solidFill>
                <a:latin typeface="Courier New"/>
                <a:ea typeface="Courier New"/>
                <a:cs typeface="Courier New"/>
                <a:sym typeface="Courier New"/>
              </a:rPr>
              <a:t>="file"</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name</a:t>
            </a:r>
            <a:r>
              <a:rPr b="1" i="0" lang="en-US" sz="2000" u="none" cap="none" strike="noStrike">
                <a:solidFill>
                  <a:srgbClr val="0000FF"/>
                </a:solidFill>
                <a:latin typeface="Courier New"/>
                <a:ea typeface="Courier New"/>
                <a:cs typeface="Courier New"/>
                <a:sym typeface="Courier New"/>
              </a:rPr>
              <a:t>="archivo"</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D5DFF"/>
                </a:solidFill>
                <a:latin typeface="Courier New"/>
                <a:ea typeface="Courier New"/>
                <a:cs typeface="Courier New"/>
                <a:sym typeface="Courier New"/>
              </a:rPr>
              <a:t>/&gt;</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input</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type</a:t>
            </a:r>
            <a:r>
              <a:rPr b="1" i="0" lang="en-US" sz="2000" u="none" cap="none" strike="noStrike">
                <a:solidFill>
                  <a:srgbClr val="0000FF"/>
                </a:solidFill>
                <a:latin typeface="Courier New"/>
                <a:ea typeface="Courier New"/>
                <a:cs typeface="Courier New"/>
                <a:sym typeface="Courier New"/>
              </a:rPr>
              <a:t>="submit"</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value</a:t>
            </a:r>
            <a:r>
              <a:rPr b="1" i="0" lang="en-US" sz="2000" u="none" cap="none" strike="noStrike">
                <a:solidFill>
                  <a:srgbClr val="0000FF"/>
                </a:solidFill>
                <a:latin typeface="Courier New"/>
                <a:ea typeface="Courier New"/>
                <a:cs typeface="Courier New"/>
                <a:sym typeface="Courier New"/>
              </a:rPr>
              <a:t>="Subir"</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D5DFF"/>
                </a:solidFill>
                <a:latin typeface="Courier New"/>
                <a:ea typeface="Courier New"/>
                <a:cs typeface="Courier New"/>
                <a:sym typeface="Courier New"/>
              </a:rPr>
              <a:t>/&gt;</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form</a:t>
            </a:r>
            <a:r>
              <a:rPr b="1" i="0" lang="en-US" sz="2000" u="none" cap="none" strike="noStrike">
                <a:solidFill>
                  <a:srgbClr val="0D5DFF"/>
                </a:solidFill>
                <a:latin typeface="Courier New"/>
                <a:ea typeface="Courier New"/>
                <a:cs typeface="Courier New"/>
                <a:sym typeface="Courier New"/>
              </a:rPr>
              <a:t>&gt;</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body</a:t>
            </a:r>
            <a:r>
              <a:rPr b="1" i="0" lang="en-US" sz="2000" u="none" cap="none" strike="noStrike">
                <a:solidFill>
                  <a:srgbClr val="0D5DFF"/>
                </a:solidFill>
                <a:latin typeface="Courier New"/>
                <a:ea typeface="Courier New"/>
                <a:cs typeface="Courier New"/>
                <a:sym typeface="Courier New"/>
              </a:rPr>
              <a:t>&gt;</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html</a:t>
            </a:r>
            <a:r>
              <a:rPr b="1" i="0" lang="en-US" sz="2000" u="none" cap="none" strike="noStrike">
                <a:solidFill>
                  <a:srgbClr val="0D5DFF"/>
                </a:solidFill>
                <a:latin typeface="Courier New"/>
                <a:ea typeface="Courier New"/>
                <a:cs typeface="Courier New"/>
                <a:sym typeface="Courier New"/>
              </a:rPr>
              <a:t>&gt;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9"/>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Subir archivos en PHP</a:t>
            </a:r>
            <a:r>
              <a:rPr b="0" i="0" lang="en-US" sz="2800" u="none">
                <a:solidFill>
                  <a:schemeClr val="lt2"/>
                </a:solidFill>
                <a:latin typeface="Libre Franklin Medium"/>
                <a:ea typeface="Libre Franklin Medium"/>
                <a:cs typeface="Libre Franklin Medium"/>
                <a:sym typeface="Libre Franklin Medium"/>
              </a:rPr>
              <a:t>(2/3)</a:t>
            </a:r>
            <a:endParaRPr/>
          </a:p>
        </p:txBody>
      </p:sp>
      <p:sp>
        <p:nvSpPr>
          <p:cNvPr id="84" name="Google Shape;84;p19"/>
          <p:cNvSpPr txBox="1"/>
          <p:nvPr>
            <p:ph idx="1" type="body"/>
          </p:nvPr>
        </p:nvSpPr>
        <p:spPr>
          <a:xfrm>
            <a:off x="381000" y="1416050"/>
            <a:ext cx="8388350" cy="4059237"/>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Libre Franklin Medium"/>
                <a:ea typeface="Libre Franklin Medium"/>
                <a:cs typeface="Libre Franklin Medium"/>
                <a:sym typeface="Libre Franklin Medium"/>
              </a:rPr>
              <a:t>Algunas reglas a seguir para el formulario HTML.</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Libre Franklin Medium"/>
                <a:ea typeface="Libre Franklin Medium"/>
                <a:cs typeface="Libre Franklin Medium"/>
                <a:sym typeface="Libre Franklin Medium"/>
              </a:rPr>
              <a:t>El método del form debe ser POST.</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Libre Franklin Medium"/>
                <a:ea typeface="Libre Franklin Medium"/>
                <a:cs typeface="Libre Franklin Medium"/>
                <a:sym typeface="Libre Franklin Medium"/>
              </a:rPr>
              <a:t>El form necesita del atributo </a:t>
            </a:r>
            <a:r>
              <a:rPr b="1" i="1" lang="en-US" sz="2400" u="none" cap="none" strike="noStrike">
                <a:solidFill>
                  <a:schemeClr val="lt1"/>
                </a:solidFill>
                <a:latin typeface="Libre Franklin Medium"/>
                <a:ea typeface="Libre Franklin Medium"/>
                <a:cs typeface="Libre Franklin Medium"/>
                <a:sym typeface="Libre Franklin Medium"/>
              </a:rPr>
              <a:t>enctype</a:t>
            </a:r>
            <a:r>
              <a:rPr b="0" i="0" lang="en-US" sz="2400" u="none" cap="none" strike="noStrike">
                <a:solidFill>
                  <a:schemeClr val="lt1"/>
                </a:solidFill>
                <a:latin typeface="Libre Franklin Medium"/>
                <a:ea typeface="Libre Franklin Medium"/>
                <a:cs typeface="Libre Franklin Medium"/>
                <a:sym typeface="Libre Franklin Medium"/>
              </a:rPr>
              <a:t>. Dicho atributo especifica el contenido/tipo a usarse cuando se ‘submitea’ el form.</a:t>
            </a:r>
            <a:endParaRPr/>
          </a:p>
          <a:p>
            <a:pPr indent="-417512" lvl="1" marL="977900" marR="0" rtl="0" algn="l">
              <a:lnSpc>
                <a:spcPct val="90000"/>
              </a:lnSpc>
              <a:spcBef>
                <a:spcPts val="600"/>
              </a:spcBef>
              <a:spcAft>
                <a:spcPts val="0"/>
              </a:spcAft>
              <a:buClr>
                <a:schemeClr val="lt2"/>
              </a:buClr>
              <a:buSzPts val="1440"/>
              <a:buFont typeface="Noto Sans Symbols"/>
              <a:buChar char="•"/>
            </a:pPr>
            <a:r>
              <a:rPr b="0" i="0" lang="en-US" sz="2400" u="none" cap="none" strike="noStrike">
                <a:solidFill>
                  <a:schemeClr val="lt1"/>
                </a:solidFill>
                <a:latin typeface="Libre Franklin Medium"/>
                <a:ea typeface="Libre Franklin Medium"/>
                <a:cs typeface="Libre Franklin Medium"/>
                <a:sym typeface="Libre Franklin Medium"/>
              </a:rPr>
              <a:t>El input de tipo </a:t>
            </a:r>
            <a:r>
              <a:rPr b="1" i="0" lang="en-US" sz="2400" u="none" cap="none" strike="noStrike">
                <a:solidFill>
                  <a:schemeClr val="lt1"/>
                </a:solidFill>
                <a:latin typeface="Libre Franklin Medium"/>
                <a:ea typeface="Libre Franklin Medium"/>
                <a:cs typeface="Libre Franklin Medium"/>
                <a:sym typeface="Libre Franklin Medium"/>
              </a:rPr>
              <a:t>FILE</a:t>
            </a:r>
            <a:r>
              <a:rPr b="0" i="0" lang="en-US" sz="2400" u="none" cap="none" strike="noStrike">
                <a:solidFill>
                  <a:schemeClr val="lt1"/>
                </a:solidFill>
                <a:latin typeface="Libre Franklin Medium"/>
                <a:ea typeface="Libre Franklin Medium"/>
                <a:cs typeface="Libre Franklin Medium"/>
                <a:sym typeface="Libre Franklin Medium"/>
              </a:rPr>
              <a:t> permite mostrar una ventana modal para navegar en busca del archivo a ser subido.</a:t>
            </a:r>
            <a:endParaRPr/>
          </a:p>
          <a:p>
            <a:pPr indent="-326072" lvl="1" marL="977900" marR="0" rtl="0" algn="l">
              <a:lnSpc>
                <a:spcPct val="90000"/>
              </a:lnSpc>
              <a:spcBef>
                <a:spcPts val="600"/>
              </a:spcBef>
              <a:spcAft>
                <a:spcPts val="0"/>
              </a:spcAft>
              <a:buClr>
                <a:schemeClr val="lt2"/>
              </a:buClr>
              <a:buSzPts val="1440"/>
              <a:buFont typeface="Noto Sans Symbols"/>
              <a:buNone/>
            </a:pPr>
            <a:r>
              <a:t/>
            </a:r>
            <a:endParaRPr b="0" i="0" sz="2400" u="none" cap="none" strike="noStrike">
              <a:solidFill>
                <a:schemeClr val="lt1"/>
              </a:solidFill>
              <a:latin typeface="Libre Franklin Medium"/>
              <a:ea typeface="Libre Franklin Medium"/>
              <a:cs typeface="Libre Franklin Medium"/>
              <a:sym typeface="Libre Franklin Medium"/>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Libre Franklin Medium"/>
                <a:ea typeface="Libre Franklin Medium"/>
                <a:cs typeface="Libre Franklin Medium"/>
                <a:sym typeface="Libre Franklin Medium"/>
              </a:rPr>
              <a:t>Sin los requerimientos indicados la subida de archivos fallará.</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Subir archivos en PHP</a:t>
            </a:r>
            <a:r>
              <a:rPr b="0" i="0" lang="en-US" sz="2800" u="none">
                <a:solidFill>
                  <a:schemeClr val="lt2"/>
                </a:solidFill>
                <a:latin typeface="Libre Franklin Medium"/>
                <a:ea typeface="Libre Franklin Medium"/>
                <a:cs typeface="Libre Franklin Medium"/>
                <a:sym typeface="Libre Franklin Medium"/>
              </a:rPr>
              <a:t>(3/3)</a:t>
            </a:r>
            <a:endParaRPr/>
          </a:p>
        </p:txBody>
      </p:sp>
      <p:sp>
        <p:nvSpPr>
          <p:cNvPr id="90" name="Google Shape;90;p20"/>
          <p:cNvSpPr txBox="1"/>
          <p:nvPr>
            <p:ph idx="1" type="body"/>
          </p:nvPr>
        </p:nvSpPr>
        <p:spPr>
          <a:xfrm>
            <a:off x="381000" y="1416050"/>
            <a:ext cx="8388350" cy="2351087"/>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Libre Franklin Medium"/>
                <a:ea typeface="Libre Franklin Medium"/>
                <a:cs typeface="Libre Franklin Medium"/>
                <a:sym typeface="Libre Franklin Medium"/>
              </a:rPr>
              <a:t>Del lado del servidor, tenemos que manipular el archivo recibido en $_FILES.</a:t>
            </a:r>
            <a:endParaRPr/>
          </a:p>
          <a:p>
            <a:pPr indent="-501650" lvl="0" marL="558800" marR="0" rtl="0" algn="l">
              <a:lnSpc>
                <a:spcPct val="90000"/>
              </a:lnSpc>
              <a:spcBef>
                <a:spcPts val="300"/>
              </a:spcBef>
              <a:spcAft>
                <a:spcPts val="0"/>
              </a:spcAft>
              <a:buClr>
                <a:schemeClr val="lt2"/>
              </a:buClr>
              <a:buSzPts val="900"/>
              <a:buFont typeface="Noto Sans Symbols"/>
              <a:buNone/>
            </a:pPr>
            <a:r>
              <a:t/>
            </a:r>
            <a:endParaRPr b="0" i="0" sz="1200" u="none" cap="none" strike="noStrike">
              <a:solidFill>
                <a:schemeClr val="lt1"/>
              </a:solidFill>
              <a:latin typeface="Libre Franklin Medium"/>
              <a:ea typeface="Libre Franklin Medium"/>
              <a:cs typeface="Libre Franklin Medium"/>
              <a:sym typeface="Libre Franklin Medium"/>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Libre Franklin Medium"/>
                <a:ea typeface="Libre Franklin Medium"/>
                <a:cs typeface="Libre Franklin Medium"/>
                <a:sym typeface="Libre Franklin Medium"/>
              </a:rPr>
              <a:t>Utilizando funciones de PHP deberemos mover el archivo subido desde su ubicación temporal a la ubicación definitiva dentro del servidor. </a:t>
            </a:r>
            <a:endParaRPr/>
          </a:p>
        </p:txBody>
      </p:sp>
      <p:sp>
        <p:nvSpPr>
          <p:cNvPr id="91" name="Google Shape;91;p20"/>
          <p:cNvSpPr txBox="1"/>
          <p:nvPr/>
        </p:nvSpPr>
        <p:spPr>
          <a:xfrm>
            <a:off x="503237" y="4038600"/>
            <a:ext cx="8412162" cy="20574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FF0000"/>
              </a:buClr>
              <a:buSzPts val="2000"/>
              <a:buFont typeface="Courier New"/>
              <a:buNone/>
            </a:pPr>
            <a:r>
              <a:rPr b="1" i="0" lang="en-US" sz="2000" u="none" cap="none" strike="noStrike">
                <a:solidFill>
                  <a:srgbClr val="FF0000"/>
                </a:solidFill>
                <a:latin typeface="Courier New"/>
                <a:ea typeface="Courier New"/>
                <a:cs typeface="Courier New"/>
                <a:sym typeface="Courier New"/>
              </a:rPr>
              <a:t>&lt;?php</a:t>
            </a:r>
            <a:endParaRPr/>
          </a:p>
          <a:p>
            <a:pPr indent="0" lvl="0" marL="0" marR="0" rtl="0" algn="l">
              <a:lnSpc>
                <a:spcPct val="100000"/>
              </a:lnSpc>
              <a:spcBef>
                <a:spcPts val="0"/>
              </a:spcBef>
              <a:spcAft>
                <a:spcPts val="0"/>
              </a:spcAft>
              <a:buClr>
                <a:schemeClr val="lt1"/>
              </a:buClr>
              <a:buSzPts val="1800"/>
              <a:buFont typeface="Arial"/>
              <a:buNone/>
            </a:pPr>
            <a:r>
              <a:t/>
            </a:r>
            <a:endParaRPr b="1" i="0" sz="1800" u="none" cap="none" strike="noStrike">
              <a:solidFill>
                <a:srgbClr val="0D5D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D5DFF"/>
              </a:buClr>
              <a:buSzPts val="1800"/>
              <a:buFont typeface="Courier New"/>
              <a:buNone/>
            </a:pPr>
            <a:r>
              <a:rPr b="1" i="0" lang="en-US" sz="1800" u="none" cap="none" strike="noStrike">
                <a:solidFill>
                  <a:srgbClr val="0D5DFF"/>
                </a:solidFill>
                <a:latin typeface="Courier New"/>
                <a:ea typeface="Courier New"/>
                <a:cs typeface="Courier New"/>
                <a:sym typeface="Courier New"/>
              </a:rPr>
              <a:t>$destino </a:t>
            </a: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993300"/>
                </a:solidFill>
                <a:latin typeface="Courier New"/>
                <a:ea typeface="Courier New"/>
                <a:cs typeface="Courier New"/>
                <a:sym typeface="Courier New"/>
              </a:rPr>
              <a:t>"uploads/"</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0D5DFF"/>
                </a:solidFill>
                <a:latin typeface="Courier New"/>
                <a:ea typeface="Courier New"/>
                <a:cs typeface="Courier New"/>
                <a:sym typeface="Courier New"/>
              </a:rPr>
              <a:t>$_FILES</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993300"/>
                </a:solidFill>
                <a:latin typeface="Courier New"/>
                <a:ea typeface="Courier New"/>
                <a:cs typeface="Courier New"/>
                <a:sym typeface="Courier New"/>
              </a:rPr>
              <a:t>"archivo"</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993300"/>
                </a:solidFill>
                <a:latin typeface="Courier New"/>
                <a:ea typeface="Courier New"/>
                <a:cs typeface="Courier New"/>
                <a:sym typeface="Courier New"/>
              </a:rPr>
              <a:t>"name"</a:t>
            </a:r>
            <a:r>
              <a:rPr b="1" i="0" lang="en-US" sz="1800" u="none" cap="none" strike="noStrike">
                <a:solidFill>
                  <a:schemeClr val="dk1"/>
                </a:solidFill>
                <a:latin typeface="Courier New"/>
                <a:ea typeface="Courier New"/>
                <a:cs typeface="Courier New"/>
                <a:sym typeface="Courier New"/>
              </a:rPr>
              <a:t>];</a:t>
            </a:r>
            <a:br>
              <a:rPr b="1" i="0" lang="en-US" sz="1800" u="none" cap="none" strike="noStrike">
                <a:solidFill>
                  <a:schemeClr val="dk1"/>
                </a:solidFill>
                <a:latin typeface="Courier New"/>
                <a:ea typeface="Courier New"/>
                <a:cs typeface="Courier New"/>
                <a:sym typeface="Courier New"/>
              </a:rPr>
            </a:b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move_uploaded_file(</a:t>
            </a:r>
            <a:r>
              <a:rPr b="1" i="0" lang="en-US" sz="1800" u="none" cap="none" strike="noStrike">
                <a:solidFill>
                  <a:srgbClr val="0D5DFF"/>
                </a:solidFill>
                <a:latin typeface="Courier New"/>
                <a:ea typeface="Courier New"/>
                <a:cs typeface="Courier New"/>
                <a:sym typeface="Courier New"/>
              </a:rPr>
              <a:t>$_FILES</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993300"/>
                </a:solidFill>
                <a:latin typeface="Courier New"/>
                <a:ea typeface="Courier New"/>
                <a:cs typeface="Courier New"/>
                <a:sym typeface="Courier New"/>
              </a:rPr>
              <a:t>"archivo"</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993300"/>
                </a:solidFill>
                <a:latin typeface="Courier New"/>
                <a:ea typeface="Courier New"/>
                <a:cs typeface="Courier New"/>
                <a:sym typeface="Courier New"/>
              </a:rPr>
              <a:t>"tmp_name"</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0D5DFF"/>
                </a:solidFill>
                <a:latin typeface="Courier New"/>
                <a:ea typeface="Courier New"/>
                <a:cs typeface="Courier New"/>
                <a:sym typeface="Courier New"/>
              </a:rPr>
              <a:t> $destino</a:t>
            </a:r>
            <a:r>
              <a:rPr b="1" i="0" lang="en-US" sz="1800" u="none" cap="none" strike="noStrike">
                <a:solidFill>
                  <a:schemeClr val="dk1"/>
                </a:solidFill>
                <a:latin typeface="Courier New"/>
                <a:ea typeface="Courier New"/>
                <a:cs typeface="Courier New"/>
                <a:sym typeface="Courier New"/>
              </a:rPr>
              <a:t>); </a:t>
            </a:r>
            <a:br>
              <a:rPr b="1" i="0" lang="en-US" sz="1800" u="none" cap="none" strike="noStrike">
                <a:solidFill>
                  <a:schemeClr val="dk1"/>
                </a:solidFill>
                <a:latin typeface="Courier New"/>
                <a:ea typeface="Courier New"/>
                <a:cs typeface="Courier New"/>
                <a:sym typeface="Courier New"/>
              </a:rPr>
            </a:br>
            <a:endParaRPr/>
          </a:p>
          <a:p>
            <a:pPr indent="0" lvl="0" marL="0" marR="0" rtl="0" algn="l">
              <a:lnSpc>
                <a:spcPct val="100000"/>
              </a:lnSpc>
              <a:spcBef>
                <a:spcPts val="0"/>
              </a:spcBef>
              <a:spcAft>
                <a:spcPts val="0"/>
              </a:spcAft>
              <a:buClr>
                <a:srgbClr val="FF0000"/>
              </a:buClr>
              <a:buSzPts val="2000"/>
              <a:buFont typeface="Courier New"/>
              <a:buNone/>
            </a:pPr>
            <a:r>
              <a:rPr b="1" i="0" lang="en-US" sz="2000" u="none" cap="none" strike="noStrike">
                <a:solidFill>
                  <a:srgbClr val="FF0000"/>
                </a:solidFill>
                <a:latin typeface="Courier New"/>
                <a:ea typeface="Courier New"/>
                <a:cs typeface="Courier New"/>
                <a:sym typeface="Courier New"/>
              </a:rPr>
              <a:t>?&gt;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type="title"/>
          </p:nvPr>
        </p:nvSpPr>
        <p:spPr>
          <a:xfrm>
            <a:off x="381000" y="228600"/>
            <a:ext cx="8393112" cy="757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$_FILES</a:t>
            </a:r>
            <a:endParaRPr/>
          </a:p>
        </p:txBody>
      </p:sp>
      <p:sp>
        <p:nvSpPr>
          <p:cNvPr id="97" name="Google Shape;97;p21"/>
          <p:cNvSpPr txBox="1"/>
          <p:nvPr>
            <p:ph idx="1" type="body"/>
          </p:nvPr>
        </p:nvSpPr>
        <p:spPr>
          <a:xfrm>
            <a:off x="381000" y="1416050"/>
            <a:ext cx="8388350" cy="4384675"/>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cap="none" strike="noStrike">
                <a:solidFill>
                  <a:schemeClr val="lt1"/>
                </a:solidFill>
                <a:latin typeface="Libre Franklin Medium"/>
                <a:ea typeface="Libre Franklin Medium"/>
                <a:cs typeface="Libre Franklin Medium"/>
                <a:sym typeface="Libre Franklin Medium"/>
              </a:rPr>
              <a:t>Es una </a:t>
            </a:r>
            <a:r>
              <a:rPr b="1" i="0" lang="en-US" sz="2800" u="none" cap="none" strike="noStrike">
                <a:solidFill>
                  <a:schemeClr val="lt1"/>
                </a:solidFill>
                <a:latin typeface="Libre Franklin Medium"/>
                <a:ea typeface="Libre Franklin Medium"/>
                <a:cs typeface="Libre Franklin Medium"/>
                <a:sym typeface="Libre Franklin Medium"/>
              </a:rPr>
              <a:t>super global </a:t>
            </a:r>
            <a:r>
              <a:rPr b="0" i="0" lang="en-US" sz="2800" u="none" cap="none" strike="noStrike">
                <a:solidFill>
                  <a:schemeClr val="lt1"/>
                </a:solidFill>
                <a:latin typeface="Libre Franklin Medium"/>
                <a:ea typeface="Libre Franklin Medium"/>
                <a:cs typeface="Libre Franklin Medium"/>
                <a:sym typeface="Libre Franklin Medium"/>
              </a:rPr>
              <a:t>que existe a partir de PHP 4.1.0.</a:t>
            </a:r>
            <a:endParaRPr b="0" i="0" sz="2800" u="none" cap="none" strike="noStrike">
              <a:solidFill>
                <a:schemeClr val="lt1"/>
              </a:solidFill>
              <a:latin typeface="Libre Franklin Medium"/>
              <a:ea typeface="Libre Franklin Medium"/>
              <a:cs typeface="Libre Franklin Medium"/>
              <a:sym typeface="Libre Franklin Medium"/>
            </a:endParaRPr>
          </a:p>
          <a:p>
            <a:pPr indent="-511175" lvl="0" marL="558800" marR="0" rtl="0" algn="l">
              <a:lnSpc>
                <a:spcPct val="90000"/>
              </a:lnSpc>
              <a:spcBef>
                <a:spcPts val="250"/>
              </a:spcBef>
              <a:spcAft>
                <a:spcPts val="0"/>
              </a:spcAft>
              <a:buClr>
                <a:schemeClr val="lt2"/>
              </a:buClr>
              <a:buSzPts val="750"/>
              <a:buFont typeface="Noto Sans Symbols"/>
              <a:buNone/>
            </a:pPr>
            <a:r>
              <a:t/>
            </a:r>
            <a:endParaRPr b="0" i="0" sz="1000" u="none" cap="none" strike="noStrike">
              <a:solidFill>
                <a:schemeClr val="lt1"/>
              </a:solidFill>
              <a:latin typeface="Libre Franklin Medium"/>
              <a:ea typeface="Libre Franklin Medium"/>
              <a:cs typeface="Libre Franklin Medium"/>
              <a:sym typeface="Libre Franklin Medium"/>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cap="none" strike="noStrike">
                <a:solidFill>
                  <a:schemeClr val="lt1"/>
                </a:solidFill>
                <a:latin typeface="Libre Franklin Medium"/>
                <a:ea typeface="Libre Franklin Medium"/>
                <a:cs typeface="Libre Franklin Medium"/>
                <a:sym typeface="Libre Franklin Medium"/>
              </a:rPr>
              <a:t>Es un array asociativo de elementos cargados al script actual a través del método POST.</a:t>
            </a:r>
            <a:endParaRPr/>
          </a:p>
          <a:p>
            <a:pPr indent="-417512" lvl="1" marL="977900" marR="0" rtl="0" algn="l">
              <a:lnSpc>
                <a:spcPct val="90000"/>
              </a:lnSpc>
              <a:spcBef>
                <a:spcPts val="600"/>
              </a:spcBef>
              <a:spcAft>
                <a:spcPts val="0"/>
              </a:spcAft>
              <a:buClr>
                <a:schemeClr val="lt2"/>
              </a:buClr>
              <a:buSzPts val="1440"/>
              <a:buFont typeface="Noto Sans Symbols"/>
              <a:buChar char="•"/>
            </a:pPr>
            <a:r>
              <a:rPr b="1" i="0" lang="en-US" sz="2400" u="none" cap="none" strike="noStrike">
                <a:solidFill>
                  <a:schemeClr val="lt1"/>
                </a:solidFill>
                <a:latin typeface="Libre Franklin Medium"/>
                <a:ea typeface="Libre Franklin Medium"/>
                <a:cs typeface="Libre Franklin Medium"/>
                <a:sym typeface="Libre Franklin Medium"/>
              </a:rPr>
              <a:t>[name]</a:t>
            </a:r>
            <a:r>
              <a:rPr b="0" i="0" lang="en-US" sz="2400" u="none" cap="none" strike="noStrike">
                <a:solidFill>
                  <a:schemeClr val="lt1"/>
                </a:solidFill>
                <a:latin typeface="Libre Franklin Medium"/>
                <a:ea typeface="Libre Franklin Medium"/>
                <a:cs typeface="Libre Franklin Medium"/>
                <a:sym typeface="Libre Franklin Medium"/>
              </a:rPr>
              <a:t> =&gt; nombre del archivo (con su extensión).</a:t>
            </a:r>
            <a:endParaRPr/>
          </a:p>
          <a:p>
            <a:pPr indent="-417512" lvl="1" marL="977900" marR="0" rtl="0" algn="l">
              <a:lnSpc>
                <a:spcPct val="90000"/>
              </a:lnSpc>
              <a:spcBef>
                <a:spcPts val="600"/>
              </a:spcBef>
              <a:spcAft>
                <a:spcPts val="0"/>
              </a:spcAft>
              <a:buClr>
                <a:schemeClr val="lt2"/>
              </a:buClr>
              <a:buSzPts val="1440"/>
              <a:buFont typeface="Noto Sans Symbols"/>
              <a:buChar char="•"/>
            </a:pPr>
            <a:r>
              <a:rPr b="1" i="0" lang="en-US" sz="2400" u="none" cap="none" strike="noStrike">
                <a:solidFill>
                  <a:schemeClr val="lt1"/>
                </a:solidFill>
                <a:latin typeface="Libre Franklin Medium"/>
                <a:ea typeface="Libre Franklin Medium"/>
                <a:cs typeface="Libre Franklin Medium"/>
                <a:sym typeface="Libre Franklin Medium"/>
              </a:rPr>
              <a:t>[type]</a:t>
            </a:r>
            <a:r>
              <a:rPr b="0" i="0" lang="en-US" sz="2400" u="none" cap="none" strike="noStrike">
                <a:solidFill>
                  <a:schemeClr val="lt1"/>
                </a:solidFill>
                <a:latin typeface="Libre Franklin Medium"/>
                <a:ea typeface="Libre Franklin Medium"/>
                <a:cs typeface="Libre Franklin Medium"/>
                <a:sym typeface="Libre Franklin Medium"/>
              </a:rPr>
              <a:t> =&gt; tipo del archivo (dado por el navegador).</a:t>
            </a:r>
            <a:endParaRPr/>
          </a:p>
          <a:p>
            <a:pPr indent="-417512" lvl="1" marL="977900" marR="0" rtl="0" algn="l">
              <a:lnSpc>
                <a:spcPct val="90000"/>
              </a:lnSpc>
              <a:spcBef>
                <a:spcPts val="600"/>
              </a:spcBef>
              <a:spcAft>
                <a:spcPts val="0"/>
              </a:spcAft>
              <a:buClr>
                <a:schemeClr val="lt2"/>
              </a:buClr>
              <a:buSzPts val="1440"/>
              <a:buFont typeface="Noto Sans Symbols"/>
              <a:buChar char="•"/>
            </a:pPr>
            <a:r>
              <a:rPr b="1" i="0" lang="en-US" sz="2400" u="none" cap="none" strike="noStrike">
                <a:solidFill>
                  <a:schemeClr val="lt1"/>
                </a:solidFill>
                <a:latin typeface="Libre Franklin Medium"/>
                <a:ea typeface="Libre Franklin Medium"/>
                <a:cs typeface="Libre Franklin Medium"/>
                <a:sym typeface="Libre Franklin Medium"/>
              </a:rPr>
              <a:t>[tmp_name]</a:t>
            </a:r>
            <a:r>
              <a:rPr b="0" i="0" lang="en-US" sz="2400" u="none" cap="none" strike="noStrike">
                <a:solidFill>
                  <a:schemeClr val="lt1"/>
                </a:solidFill>
                <a:latin typeface="Libre Franklin Medium"/>
                <a:ea typeface="Libre Franklin Medium"/>
                <a:cs typeface="Libre Franklin Medium"/>
                <a:sym typeface="Libre Franklin Medium"/>
              </a:rPr>
              <a:t> =&gt; carpeta temporal dónde se guardará el archivo subido.</a:t>
            </a:r>
            <a:endParaRPr/>
          </a:p>
          <a:p>
            <a:pPr indent="-417512" lvl="1" marL="977900" marR="0" rtl="0" algn="l">
              <a:lnSpc>
                <a:spcPct val="90000"/>
              </a:lnSpc>
              <a:spcBef>
                <a:spcPts val="600"/>
              </a:spcBef>
              <a:spcAft>
                <a:spcPts val="0"/>
              </a:spcAft>
              <a:buClr>
                <a:schemeClr val="lt2"/>
              </a:buClr>
              <a:buSzPts val="1440"/>
              <a:buFont typeface="Noto Sans Symbols"/>
              <a:buChar char="•"/>
            </a:pPr>
            <a:r>
              <a:rPr b="1" i="0" lang="en-US" sz="2400" u="none" cap="none" strike="noStrike">
                <a:solidFill>
                  <a:schemeClr val="lt1"/>
                </a:solidFill>
                <a:latin typeface="Libre Franklin Medium"/>
                <a:ea typeface="Libre Franklin Medium"/>
                <a:cs typeface="Libre Franklin Medium"/>
                <a:sym typeface="Libre Franklin Medium"/>
              </a:rPr>
              <a:t>[error]</a:t>
            </a:r>
            <a:r>
              <a:rPr b="0" i="0" lang="en-US" sz="2400" u="none" cap="none" strike="noStrike">
                <a:solidFill>
                  <a:schemeClr val="lt1"/>
                </a:solidFill>
                <a:latin typeface="Libre Franklin Medium"/>
                <a:ea typeface="Libre Franklin Medium"/>
                <a:cs typeface="Libre Franklin Medium"/>
                <a:sym typeface="Libre Franklin Medium"/>
              </a:rPr>
              <a:t> =&gt; código de error (si es 0, no hubo errores).</a:t>
            </a:r>
            <a:endParaRPr/>
          </a:p>
          <a:p>
            <a:pPr indent="-417512" lvl="1" marL="977900" marR="0" rtl="0" algn="l">
              <a:lnSpc>
                <a:spcPct val="90000"/>
              </a:lnSpc>
              <a:spcBef>
                <a:spcPts val="600"/>
              </a:spcBef>
              <a:spcAft>
                <a:spcPts val="0"/>
              </a:spcAft>
              <a:buClr>
                <a:schemeClr val="lt2"/>
              </a:buClr>
              <a:buSzPts val="1440"/>
              <a:buFont typeface="Noto Sans Symbols"/>
              <a:buChar char="•"/>
            </a:pPr>
            <a:r>
              <a:rPr b="1" i="0" lang="en-US" sz="2400" u="none" cap="none" strike="noStrike">
                <a:solidFill>
                  <a:schemeClr val="lt1"/>
                </a:solidFill>
                <a:latin typeface="Libre Franklin Medium"/>
                <a:ea typeface="Libre Franklin Medium"/>
                <a:cs typeface="Libre Franklin Medium"/>
                <a:sym typeface="Libre Franklin Medium"/>
              </a:rPr>
              <a:t>[size]</a:t>
            </a:r>
            <a:r>
              <a:rPr b="0" i="0" lang="en-US" sz="2400" u="none" cap="none" strike="noStrike">
                <a:solidFill>
                  <a:schemeClr val="lt1"/>
                </a:solidFill>
                <a:latin typeface="Libre Franklin Medium"/>
                <a:ea typeface="Libre Franklin Medium"/>
                <a:cs typeface="Libre Franklin Medium"/>
                <a:sym typeface="Libre Franklin Medium"/>
              </a:rPr>
              <a:t> =&gt; tamaño del archivo, medido en bytes.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ph type="title"/>
          </p:nvPr>
        </p:nvSpPr>
        <p:spPr>
          <a:xfrm>
            <a:off x="381000" y="3505200"/>
            <a:ext cx="8393112" cy="750887"/>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Demo</a:t>
            </a:r>
            <a:endParaRPr/>
          </a:p>
        </p:txBody>
      </p:sp>
      <p:sp>
        <p:nvSpPr>
          <p:cNvPr id="103" name="Google Shape;103;p22"/>
          <p:cNvSpPr txBox="1"/>
          <p:nvPr>
            <p:ph idx="1" type="body"/>
          </p:nvPr>
        </p:nvSpPr>
        <p:spPr>
          <a:xfrm>
            <a:off x="381000" y="1416050"/>
            <a:ext cx="8388350" cy="1511300"/>
          </a:xfrm>
          <a:prstGeom prst="rect">
            <a:avLst/>
          </a:prstGeom>
          <a:noFill/>
          <a:ln>
            <a:noFill/>
          </a:ln>
        </p:spPr>
        <p:txBody>
          <a:bodyPr anchorCtr="0" anchor="t" bIns="45700" lIns="91425" spcFirstLastPara="1" rIns="91425" wrap="square" tIns="45700">
            <a:noAutofit/>
          </a:bodyPr>
          <a:lstStyle/>
          <a:p>
            <a:pPr indent="-406400" lvl="0" marL="558800" marR="0" rtl="0" algn="l">
              <a:lnSpc>
                <a:spcPct val="90000"/>
              </a:lnSpc>
              <a:spcBef>
                <a:spcPts val="0"/>
              </a:spcBef>
              <a:spcAft>
                <a:spcPts val="0"/>
              </a:spcAft>
              <a:buClr>
                <a:schemeClr val="lt2"/>
              </a:buClr>
              <a:buSzPts val="2400"/>
              <a:buFont typeface="Noto Sans Symbols"/>
              <a:buNone/>
            </a:pPr>
            <a:r>
              <a:t/>
            </a:r>
            <a:endParaRPr sz="3200">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type="title"/>
          </p:nvPr>
        </p:nvSpPr>
        <p:spPr>
          <a:xfrm>
            <a:off x="381000" y="228600"/>
            <a:ext cx="8393112" cy="7508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4800"/>
              <a:buFont typeface="Libre Franklin Medium"/>
              <a:buNone/>
            </a:pPr>
            <a:r>
              <a:rPr b="0" i="0" lang="en-US" sz="4800" u="none">
                <a:solidFill>
                  <a:schemeClr val="lt2"/>
                </a:solidFill>
                <a:latin typeface="Libre Franklin Medium"/>
                <a:ea typeface="Libre Franklin Medium"/>
                <a:cs typeface="Libre Franklin Medium"/>
                <a:sym typeface="Libre Franklin Medium"/>
              </a:rPr>
              <a:t>Atributos</a:t>
            </a:r>
            <a:endParaRPr/>
          </a:p>
        </p:txBody>
      </p:sp>
      <p:sp>
        <p:nvSpPr>
          <p:cNvPr id="109" name="Google Shape;109;p23"/>
          <p:cNvSpPr txBox="1"/>
          <p:nvPr>
            <p:ph idx="1" type="body"/>
          </p:nvPr>
        </p:nvSpPr>
        <p:spPr>
          <a:xfrm>
            <a:off x="381000" y="1416050"/>
            <a:ext cx="8388350" cy="2527300"/>
          </a:xfrm>
          <a:prstGeom prst="rect">
            <a:avLst/>
          </a:prstGeom>
          <a:noFill/>
          <a:ln>
            <a:noFill/>
          </a:ln>
        </p:spPr>
        <p:txBody>
          <a:bodyPr anchorCtr="0" anchor="t" bIns="45700" lIns="91425" spcFirstLastPara="1" rIns="91425" wrap="square" tIns="45700">
            <a:noAutofit/>
          </a:bodyPr>
          <a:lstStyle/>
          <a:p>
            <a:pPr indent="-558800" lvl="0" marL="558800" marR="0" rtl="0" algn="l">
              <a:lnSpc>
                <a:spcPct val="90000"/>
              </a:lnSpc>
              <a:spcBef>
                <a:spcPts val="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El nuevo atributo booleano </a:t>
            </a:r>
            <a:r>
              <a:rPr b="1" i="1" lang="en-US" sz="2800" u="none">
                <a:solidFill>
                  <a:schemeClr val="lt1"/>
                </a:solidFill>
                <a:latin typeface="Libre Franklin Medium"/>
                <a:ea typeface="Libre Franklin Medium"/>
                <a:cs typeface="Libre Franklin Medium"/>
                <a:sym typeface="Libre Franklin Medium"/>
              </a:rPr>
              <a:t>multiple</a:t>
            </a:r>
            <a:r>
              <a:rPr b="0" i="0" lang="en-US" sz="2800" u="none">
                <a:solidFill>
                  <a:schemeClr val="lt1"/>
                </a:solidFill>
                <a:latin typeface="Libre Franklin Medium"/>
                <a:ea typeface="Libre Franklin Medium"/>
                <a:cs typeface="Libre Franklin Medium"/>
                <a:sym typeface="Libre Franklin Medium"/>
              </a:rPr>
              <a:t> (de HTML5) permite que los usuarios seleccionen varios archivos para ser subidos al servidor.</a:t>
            </a:r>
            <a:endParaRPr/>
          </a:p>
          <a:p>
            <a:pPr indent="-558800" lvl="0" marL="558800" marR="0" rtl="0" algn="l">
              <a:lnSpc>
                <a:spcPct val="90000"/>
              </a:lnSpc>
              <a:spcBef>
                <a:spcPts val="700"/>
              </a:spcBef>
              <a:spcAft>
                <a:spcPts val="0"/>
              </a:spcAft>
              <a:buClr>
                <a:schemeClr val="lt2"/>
              </a:buClr>
              <a:buSzPts val="2100"/>
              <a:buFont typeface="Noto Sans Symbols"/>
              <a:buChar char="•"/>
            </a:pPr>
            <a:r>
              <a:rPr b="0" i="0" lang="en-US" sz="2800" u="none">
                <a:solidFill>
                  <a:schemeClr val="lt1"/>
                </a:solidFill>
                <a:latin typeface="Libre Franklin Medium"/>
                <a:ea typeface="Libre Franklin Medium"/>
                <a:cs typeface="Libre Franklin Medium"/>
                <a:sym typeface="Libre Franklin Medium"/>
              </a:rPr>
              <a:t>El atributo </a:t>
            </a:r>
            <a:r>
              <a:rPr b="1" i="1" lang="en-US" sz="2800" u="none">
                <a:solidFill>
                  <a:schemeClr val="lt1"/>
                </a:solidFill>
                <a:latin typeface="Libre Franklin Medium"/>
                <a:ea typeface="Libre Franklin Medium"/>
                <a:cs typeface="Libre Franklin Medium"/>
                <a:sym typeface="Libre Franklin Medium"/>
              </a:rPr>
              <a:t>accept</a:t>
            </a:r>
            <a:r>
              <a:rPr b="0" i="0" lang="en-US" sz="2800" u="none">
                <a:solidFill>
                  <a:schemeClr val="lt1"/>
                </a:solidFill>
                <a:latin typeface="Libre Franklin Medium"/>
                <a:ea typeface="Libre Franklin Medium"/>
                <a:cs typeface="Libre Franklin Medium"/>
                <a:sym typeface="Libre Franklin Medium"/>
              </a:rPr>
              <a:t>, permite filtrar (en el cliente) los tipos de archivos que se permitirán subir al servidor.</a:t>
            </a:r>
            <a:endParaRPr/>
          </a:p>
        </p:txBody>
      </p:sp>
      <p:sp>
        <p:nvSpPr>
          <p:cNvPr id="110" name="Google Shape;110;p23"/>
          <p:cNvSpPr txBox="1"/>
          <p:nvPr/>
        </p:nvSpPr>
        <p:spPr>
          <a:xfrm>
            <a:off x="503237" y="4191000"/>
            <a:ext cx="8412162" cy="2209800"/>
          </a:xfrm>
          <a:prstGeom prst="rect">
            <a:avLst/>
          </a:prstGeom>
          <a:gradFill>
            <a:gsLst>
              <a:gs pos="0">
                <a:srgbClr val="FFFFFF"/>
              </a:gs>
              <a:gs pos="100000">
                <a:srgbClr val="FFFFCC"/>
              </a:gs>
            </a:gsLst>
            <a:lin ang="5400000" scaled="0"/>
          </a:gradFill>
          <a:ln cap="flat" cmpd="sng" w="9525">
            <a:solidFill>
              <a:srgbClr val="FFCC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Clr>
                <a:srgbClr val="0D5DFF"/>
              </a:buClr>
              <a:buSzPts val="2000"/>
              <a:buFont typeface="Courier New"/>
              <a:buNone/>
            </a:pP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form</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action</a:t>
            </a:r>
            <a:r>
              <a:rPr b="1" i="0" lang="en-US" sz="2000" u="none" cap="none" strike="noStrike">
                <a:solidFill>
                  <a:srgbClr val="0000FF"/>
                </a:solidFill>
                <a:latin typeface="Courier New"/>
                <a:ea typeface="Courier New"/>
                <a:cs typeface="Courier New"/>
                <a:sym typeface="Courier New"/>
              </a:rPr>
              <a:t>="upload.php"</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method</a:t>
            </a:r>
            <a:r>
              <a:rPr b="1" i="0" lang="en-US" sz="2000" u="none" cap="none" strike="noStrike">
                <a:solidFill>
                  <a:srgbClr val="0000FF"/>
                </a:solidFill>
                <a:latin typeface="Courier New"/>
                <a:ea typeface="Courier New"/>
                <a:cs typeface="Courier New"/>
                <a:sym typeface="Courier New"/>
              </a:rPr>
              <a:t>="post"</a:t>
            </a:r>
            <a:r>
              <a:rPr b="1" i="0" lang="en-US" sz="20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enctype</a:t>
            </a:r>
            <a:r>
              <a:rPr b="1" i="0" lang="en-US" sz="2000" u="none" cap="none" strike="noStrike">
                <a:solidFill>
                  <a:srgbClr val="0000FF"/>
                </a:solidFill>
                <a:latin typeface="Courier New"/>
                <a:ea typeface="Courier New"/>
                <a:cs typeface="Courier New"/>
                <a:sym typeface="Courier New"/>
              </a:rPr>
              <a:t>="multipart/form-data" </a:t>
            </a:r>
            <a:r>
              <a:rPr b="1" i="0" lang="en-US" sz="2000" u="none" cap="none" strike="noStrike">
                <a:solidFill>
                  <a:srgbClr val="0D5DFF"/>
                </a:solidFill>
                <a:latin typeface="Courier New"/>
                <a:ea typeface="Courier New"/>
                <a:cs typeface="Courier New"/>
                <a:sym typeface="Courier New"/>
              </a:rPr>
              <a:t>&gt;</a:t>
            </a:r>
            <a:endParaRPr/>
          </a:p>
          <a:p>
            <a:pPr indent="0" lvl="0" marL="0" marR="0" rtl="0" algn="l">
              <a:lnSpc>
                <a:spcPct val="100000"/>
              </a:lnSpc>
              <a:spcBef>
                <a:spcPts val="0"/>
              </a:spcBef>
              <a:spcAft>
                <a:spcPts val="0"/>
              </a:spcAft>
              <a:buClr>
                <a:schemeClr val="dk1"/>
              </a:buClr>
              <a:buSzPts val="1200"/>
              <a:buFont typeface="Courier New"/>
              <a:buNone/>
            </a:pPr>
            <a:br>
              <a:rPr b="1" i="0" lang="en-US" sz="12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input</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type</a:t>
            </a:r>
            <a:r>
              <a:rPr b="1" i="0" lang="en-US" sz="2000" u="none" cap="none" strike="noStrike">
                <a:solidFill>
                  <a:srgbClr val="0000FF"/>
                </a:solidFill>
                <a:latin typeface="Courier New"/>
                <a:ea typeface="Courier New"/>
                <a:cs typeface="Courier New"/>
                <a:sym typeface="Courier New"/>
              </a:rPr>
              <a:t>="file"</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name</a:t>
            </a:r>
            <a:r>
              <a:rPr b="1" i="0" lang="en-US" sz="2000" u="none" cap="none" strike="noStrike">
                <a:solidFill>
                  <a:srgbClr val="0000FF"/>
                </a:solidFill>
                <a:latin typeface="Courier New"/>
                <a:ea typeface="Courier New"/>
                <a:cs typeface="Courier New"/>
                <a:sym typeface="Courier New"/>
              </a:rPr>
              <a:t>="archivos[]"</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multiple</a:t>
            </a:r>
            <a:endParaRPr/>
          </a:p>
          <a:p>
            <a:pPr indent="0" lvl="0" marL="0" marR="0" rtl="0" algn="l">
              <a:lnSpc>
                <a:spcPct val="100000"/>
              </a:lnSpc>
              <a:spcBef>
                <a:spcPts val="0"/>
              </a:spcBef>
              <a:spcAft>
                <a:spcPts val="0"/>
              </a:spcAft>
              <a:buClr>
                <a:srgbClr val="0000FF"/>
              </a:buClr>
              <a:buSzPts val="2000"/>
              <a:buFont typeface="Courier New"/>
              <a:buNone/>
            </a:pPr>
            <a:r>
              <a:rPr b="1" i="0" lang="en-US" sz="2000" u="none" cap="none" strike="noStrike">
                <a:solidFill>
                  <a:srgbClr val="0000FF"/>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accept</a:t>
            </a:r>
            <a:r>
              <a:rPr b="1" i="0" lang="en-US" sz="2000" u="none" cap="none" strike="noStrike">
                <a:solidFill>
                  <a:srgbClr val="0000FF"/>
                </a:solidFill>
                <a:latin typeface="Courier New"/>
                <a:ea typeface="Courier New"/>
                <a:cs typeface="Courier New"/>
                <a:sym typeface="Courier New"/>
              </a:rPr>
              <a:t>="image/png,.jpg,image/gif" </a:t>
            </a:r>
            <a:r>
              <a:rPr b="1" i="0" lang="en-US" sz="2000" u="none" cap="none" strike="noStrike">
                <a:solidFill>
                  <a:srgbClr val="0D5DFF"/>
                </a:solidFill>
                <a:latin typeface="Courier New"/>
                <a:ea typeface="Courier New"/>
                <a:cs typeface="Courier New"/>
                <a:sym typeface="Courier New"/>
              </a:rPr>
              <a:t>/&gt;</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input</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type</a:t>
            </a:r>
            <a:r>
              <a:rPr b="1" i="0" lang="en-US" sz="2000" u="none" cap="none" strike="noStrike">
                <a:solidFill>
                  <a:srgbClr val="0000FF"/>
                </a:solidFill>
                <a:latin typeface="Courier New"/>
                <a:ea typeface="Courier New"/>
                <a:cs typeface="Courier New"/>
                <a:sym typeface="Courier New"/>
              </a:rPr>
              <a:t>="submit"</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FF0000"/>
                </a:solidFill>
                <a:latin typeface="Courier New"/>
                <a:ea typeface="Courier New"/>
                <a:cs typeface="Courier New"/>
                <a:sym typeface="Courier New"/>
              </a:rPr>
              <a:t>value</a:t>
            </a:r>
            <a:r>
              <a:rPr b="1" i="0" lang="en-US" sz="2000" u="none" cap="none" strike="noStrike">
                <a:solidFill>
                  <a:srgbClr val="0000FF"/>
                </a:solidFill>
                <a:latin typeface="Courier New"/>
                <a:ea typeface="Courier New"/>
                <a:cs typeface="Courier New"/>
                <a:sym typeface="Courier New"/>
              </a:rPr>
              <a:t>="Subir"</a:t>
            </a: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D5DFF"/>
                </a:solidFill>
                <a:latin typeface="Courier New"/>
                <a:ea typeface="Courier New"/>
                <a:cs typeface="Courier New"/>
                <a:sym typeface="Courier New"/>
              </a:rPr>
              <a:t>/&gt;</a:t>
            </a:r>
            <a:br>
              <a:rPr b="1" i="0" lang="en-US" sz="2000" u="none" cap="none" strike="noStrike">
                <a:solidFill>
                  <a:schemeClr val="dk1"/>
                </a:solidFill>
                <a:latin typeface="Courier New"/>
                <a:ea typeface="Courier New"/>
                <a:cs typeface="Courier New"/>
                <a:sym typeface="Courier New"/>
              </a:rPr>
            </a:b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D5DFF"/>
                </a:solidFill>
                <a:latin typeface="Courier New"/>
                <a:ea typeface="Courier New"/>
                <a:cs typeface="Courier New"/>
                <a:sym typeface="Courier New"/>
              </a:rPr>
              <a:t>&lt;/</a:t>
            </a:r>
            <a:r>
              <a:rPr b="1" i="0" lang="en-US" sz="2000" u="none" cap="none" strike="noStrike">
                <a:solidFill>
                  <a:srgbClr val="993300"/>
                </a:solidFill>
                <a:latin typeface="Courier New"/>
                <a:ea typeface="Courier New"/>
                <a:cs typeface="Courier New"/>
                <a:sym typeface="Courier New"/>
              </a:rPr>
              <a:t>form</a:t>
            </a:r>
            <a:r>
              <a:rPr b="1" i="0" lang="en-US" sz="2000" u="none" cap="none" strike="noStrike">
                <a:solidFill>
                  <a:srgbClr val="0D5DFF"/>
                </a:solidFill>
                <a:latin typeface="Courier New"/>
                <a:ea typeface="Courier New"/>
                <a:cs typeface="Courier New"/>
                <a:sym typeface="Courier New"/>
              </a:rPr>
              <a:t>&gt;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VS_NET Launch Template">
  <a:themeElements>
    <a:clrScheme name="1_VS_NET Launch Template 1">
      <a:dk1>
        <a:srgbClr val="000000"/>
      </a:dk1>
      <a:lt1>
        <a:srgbClr val="FFFFFF"/>
      </a:lt1>
      <a:dk2>
        <a:srgbClr val="00478E"/>
      </a:dk2>
      <a:lt2>
        <a:srgbClr val="FFCC29"/>
      </a:lt2>
      <a:accent1>
        <a:srgbClr val="FCEB98"/>
      </a:accent1>
      <a:accent2>
        <a:srgbClr val="6699FF"/>
      </a:accent2>
      <a:accent3>
        <a:srgbClr val="AAB1C6"/>
      </a:accent3>
      <a:accent4>
        <a:srgbClr val="DADADA"/>
      </a:accent4>
      <a:accent5>
        <a:srgbClr val="FDF3CA"/>
      </a:accent5>
      <a:accent6>
        <a:srgbClr val="5C8AE7"/>
      </a:accent6>
      <a:hlink>
        <a:srgbClr val="66CC66"/>
      </a:hlink>
      <a:folHlink>
        <a:srgbClr val="FA74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