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embeddedFontLst>
    <p:embeddedFont>
      <p:font typeface="Libre Franklin"/>
      <p:regular r:id="rId31"/>
      <p:bold r:id="rId32"/>
      <p:italic r:id="rId33"/>
      <p:boldItalic r:id="rId34"/>
    </p:embeddedFont>
    <p:embeddedFont>
      <p:font typeface="Libre Franklin Thin"/>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9" roundtripDataSignature="AMtx7mijfPq3JKrFf79UBXWl9cmYdNX4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Franklin-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ibreFranklin-italic.fntdata"/><Relationship Id="rId10" Type="http://schemas.openxmlformats.org/officeDocument/2006/relationships/slide" Target="slides/slide4.xml"/><Relationship Id="rId32" Type="http://schemas.openxmlformats.org/officeDocument/2006/relationships/font" Target="fonts/LibreFranklin-bold.fntdata"/><Relationship Id="rId13" Type="http://schemas.openxmlformats.org/officeDocument/2006/relationships/slide" Target="slides/slide7.xml"/><Relationship Id="rId35" Type="http://schemas.openxmlformats.org/officeDocument/2006/relationships/font" Target="fonts/LibreFranklinThin-regular.fntdata"/><Relationship Id="rId12" Type="http://schemas.openxmlformats.org/officeDocument/2006/relationships/slide" Target="slides/slide6.xml"/><Relationship Id="rId34" Type="http://schemas.openxmlformats.org/officeDocument/2006/relationships/font" Target="fonts/LibreFranklin-boldItalic.fntdata"/><Relationship Id="rId15" Type="http://schemas.openxmlformats.org/officeDocument/2006/relationships/slide" Target="slides/slide9.xml"/><Relationship Id="rId37" Type="http://schemas.openxmlformats.org/officeDocument/2006/relationships/font" Target="fonts/LibreFranklinThin-italic.fntdata"/><Relationship Id="rId14" Type="http://schemas.openxmlformats.org/officeDocument/2006/relationships/slide" Target="slides/slide8.xml"/><Relationship Id="rId36" Type="http://schemas.openxmlformats.org/officeDocument/2006/relationships/font" Target="fonts/LibreFranklinThin-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LibreFranklinThin-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5012" cy="528637"/>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Google Shape;7;n"/>
          <p:cNvSpPr/>
          <p:nvPr>
            <p:ph idx="2" type="sldImg"/>
          </p:nvPr>
        </p:nvSpPr>
        <p:spPr>
          <a:xfrm>
            <a:off x="1106487" y="812800"/>
            <a:ext cx="5338762" cy="40020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 name="Google Shape;8;n"/>
          <p:cNvSpPr txBox="1"/>
          <p:nvPr>
            <p:ph idx="1" type="body"/>
          </p:nvPr>
        </p:nvSpPr>
        <p:spPr>
          <a:xfrm>
            <a:off x="755650" y="5078412"/>
            <a:ext cx="6042025" cy="4805362"/>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3" type="hdr"/>
          </p:nvPr>
        </p:nvSpPr>
        <p:spPr>
          <a:xfrm>
            <a:off x="0" y="0"/>
            <a:ext cx="3275012" cy="528637"/>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10" type="dt"/>
          </p:nvPr>
        </p:nvSpPr>
        <p:spPr>
          <a:xfrm>
            <a:off x="4278312" y="0"/>
            <a:ext cx="3275012" cy="528637"/>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1" name="Google Shape;11;n"/>
          <p:cNvSpPr txBox="1"/>
          <p:nvPr>
            <p:ph idx="11" type="ftr"/>
          </p:nvPr>
        </p:nvSpPr>
        <p:spPr>
          <a:xfrm>
            <a:off x="0" y="10156825"/>
            <a:ext cx="3275012" cy="528637"/>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2" name="Google Shape;12;n"/>
          <p:cNvSpPr txBox="1"/>
          <p:nvPr>
            <p:ph idx="4" type="sldNum"/>
          </p:nvPr>
        </p:nvSpPr>
        <p:spPr>
          <a:xfrm>
            <a:off x="4278312" y="10156825"/>
            <a:ext cx="3275012" cy="528637"/>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Cross-site_request_forgery" TargetMode="External"/><Relationship Id="rId3" Type="http://schemas.openxmlformats.org/officeDocument/2006/relationships/hyperlink" Target="https://es.wikipedia.org/wiki/Cross-site_request_forgery"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 name="Google Shape;34;p1: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0" name="Google Shape;100;p1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01" name="Google Shape;101;p11: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8" name="Google Shape;108;p1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09" name="Google Shape;109;p12: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7" name="Google Shape;117;p13: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100000"/>
              </a:lnSpc>
              <a:spcBef>
                <a:spcPts val="0"/>
              </a:spcBef>
              <a:spcAft>
                <a:spcPts val="0"/>
              </a:spcAft>
              <a:buSzPts val="2000"/>
              <a:buFont typeface="Arial"/>
              <a:buNone/>
            </a:pPr>
            <a:r>
              <a:rPr lang="en-US" sz="2000">
                <a:latin typeface="Arial"/>
                <a:ea typeface="Arial"/>
                <a:cs typeface="Arial"/>
                <a:sym typeface="Arial"/>
              </a:rPr>
              <a:t>La última parte de un JWT es la firma, que es un Message Authentication Code (o MAC). La firma de un JWT solo puede ser producido por alguien en posesión del payload (más el</a:t>
            </a:r>
            <a:br>
              <a:rPr lang="en-US" sz="2000">
                <a:latin typeface="Arial"/>
                <a:ea typeface="Arial"/>
                <a:cs typeface="Arial"/>
                <a:sym typeface="Arial"/>
              </a:rPr>
            </a:br>
            <a:r>
              <a:rPr lang="en-US" sz="2000">
                <a:latin typeface="Arial"/>
                <a:ea typeface="Arial"/>
                <a:cs typeface="Arial"/>
                <a:sym typeface="Arial"/>
              </a:rPr>
              <a:t>encabezado) y una clave secreta dada.</a:t>
            </a:r>
            <a:endParaRPr/>
          </a:p>
        </p:txBody>
      </p:sp>
      <p:sp>
        <p:nvSpPr>
          <p:cNvPr id="118" name="Google Shape;118;p13: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6" name="Google Shape;126;p1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3" name="Google Shape;133;p1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6: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
        <p:nvSpPr>
          <p:cNvPr id="139" name="Google Shape;13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0" name="Google Shape;140;p1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6" name="Google Shape;146;p1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47" name="Google Shape;147;p17: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3" name="Google Shape;153;p1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9" name="Google Shape;159;p1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5" name="Google Shape;165;p2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 name="Google Shape;40;p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1" name="Google Shape;171;p2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7" name="Google Shape;177;p22: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100000"/>
              </a:lnSpc>
              <a:spcBef>
                <a:spcPts val="0"/>
              </a:spcBef>
              <a:spcAft>
                <a:spcPts val="0"/>
              </a:spcAft>
              <a:buSzPts val="2000"/>
              <a:buFont typeface="Arial"/>
              <a:buNone/>
            </a:pPr>
            <a:r>
              <a:rPr lang="en-US" sz="2000">
                <a:latin typeface="Arial"/>
                <a:ea typeface="Arial"/>
                <a:cs typeface="Arial"/>
                <a:sym typeface="Arial"/>
              </a:rPr>
              <a:t>En nuestro ejemplo simple de 3 entidades, estamos utilizando un JWT que está firmado por el algoritmo HS256, donde solo el servidor de autenticación y el servidor de aplicaciones conocen la clave secreta. El servidor de aplicaciones recibe la clave secreta del servidor de autenticación cuando la aplicación configura su proceso de autenticación. Dado que la aplicación conoce la clave secreta, cuando el usuario hace una llamada a API asociada a JWT a la aplicación, la aplicación puede ejecutar el mismo algoritmo de firma que en el Paso 3 en el JWT. La aplicación puede verificar que la firma obtenida de su propia operación hash coincida con la firma en el JWT mismo (es decir, que coincida con la firma JWT creada por el servidor de autenticación). Si las firmas coinciden, entonces eso significa que el JWT es válido, lo que indica que la llamada API procede de una fuente auténtica. De lo contrario, si las firmas no coinciden, significa que el JWT recibido no es válido, lo que puede ser un indicador de un posible ataque a la aplicación. Entonces al verificar el JWT, la aplicación agrega una capa de confianza entre él y el usuario.</a:t>
            </a:r>
            <a:endParaRPr/>
          </a:p>
        </p:txBody>
      </p:sp>
      <p:sp>
        <p:nvSpPr>
          <p:cNvPr id="178" name="Google Shape;178;p22: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5" name="Google Shape;185;p2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1" name="Google Shape;191;p2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8" name="Google Shape;198;p2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4: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
        <p:nvSpPr>
          <p:cNvPr id="46" name="Google Shape;4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 name="Google Shape;47;p4: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80000"/>
              </a:lnSpc>
              <a:spcBef>
                <a:spcPts val="0"/>
              </a:spcBef>
              <a:spcAft>
                <a:spcPts val="0"/>
              </a:spcAft>
              <a:buSzPts val="800"/>
              <a:buNone/>
            </a:pPr>
            <a:r>
              <a:t/>
            </a:r>
            <a:endParaRPr sz="800">
              <a:latin typeface="Arial"/>
              <a:ea typeface="Arial"/>
              <a:cs typeface="Arial"/>
              <a:sym typeface="Arial"/>
            </a:endParaRPr>
          </a:p>
          <a:p>
            <a:pPr indent="0" lvl="0" marL="0" rtl="0" algn="l">
              <a:spcBef>
                <a:spcPts val="0"/>
              </a:spcBef>
              <a:spcAft>
                <a:spcPts val="0"/>
              </a:spcAft>
              <a:buNone/>
            </a:pPr>
            <a:r>
              <a:t/>
            </a:r>
            <a:endParaRPr sz="8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5: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
        <p:nvSpPr>
          <p:cNvPr id="53" name="Google Shape;5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 name="Google Shape;54;p5: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8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Un ataque CSRF fuerza al navegador web validado de una víctima a enviar una petición a una aplicación web vulnerable, la cual entonces realiza la acción elegida a través de la víctima. Al contrario que en los ataques XSS, los cuales explotan la confianza que un usuario tiene en un sitio en particular, el cross site request forgery explota la confianza que un sitio tiene en un usuario en particular.</a:t>
            </a:r>
            <a:endParaRPr/>
          </a:p>
          <a:p>
            <a:pPr indent="-209550" lvl="0" marL="215900" rtl="0" algn="l">
              <a:lnSpc>
                <a:spcPct val="80000"/>
              </a:lnSpc>
              <a:spcBef>
                <a:spcPts val="0"/>
              </a:spcBef>
              <a:spcAft>
                <a:spcPts val="0"/>
              </a:spcAft>
              <a:buSzPts val="1200"/>
              <a:buNone/>
            </a:pPr>
            <a:r>
              <a:t/>
            </a:r>
            <a:endParaRPr sz="1200">
              <a:solidFill>
                <a:srgbClr val="000000"/>
              </a:solidFill>
              <a:latin typeface="Arial"/>
              <a:ea typeface="Arial"/>
              <a:cs typeface="Arial"/>
              <a:sym typeface="Arial"/>
            </a:endParaRPr>
          </a:p>
          <a:p>
            <a:pPr indent="-209550" lvl="0" marL="215900" rtl="0" algn="l">
              <a:lnSpc>
                <a:spcPct val="8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Fuente: </a:t>
            </a:r>
            <a:r>
              <a:rPr lang="en-US" sz="1200" u="sng">
                <a:solidFill>
                  <a:srgbClr val="000000"/>
                </a:solidFill>
                <a:hlinkClick r:id="rId2">
                  <a:extLst>
                    <a:ext uri="{A12FA001-AC4F-418D-AE19-62706E023703}">
                      <ahyp:hlinkClr val="tx"/>
                    </a:ext>
                  </a:extLst>
                </a:hlinkClick>
              </a:rPr>
              <a:t>https://es.wikipedia.org/wiki/Cross-site_request_forgery</a:t>
            </a:r>
            <a:endParaRPr/>
          </a:p>
          <a:p>
            <a:pPr indent="0" lvl="0" marL="0" rtl="0" algn="l">
              <a:spcBef>
                <a:spcPts val="0"/>
              </a:spcBef>
              <a:spcAft>
                <a:spcPts val="0"/>
              </a:spcAft>
              <a:buNone/>
            </a:pPr>
            <a:r>
              <a:t/>
            </a:r>
            <a:endParaRPr sz="1200" u="sng">
              <a:solidFill>
                <a:srgbClr val="000000"/>
              </a:solidFill>
              <a:hlinkClick r:id="rId3">
                <a:extLst>
                  <a:ext uri="{A12FA001-AC4F-418D-AE19-62706E023703}">
                    <ahyp:hlinkClr val="tx"/>
                  </a:ext>
                </a:extLst>
              </a:hlinkClick>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 name="Google Shape;60;p6: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10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En este ejemplo, el usuario primero inicia sesión en el servidor de autenticación utilizando el sistema de inicio de sesión del servidor de autenticación (por ejemplo, nombre de usuario y contraseña, inicio de sesión de Facebook, inicio de sesión de Google, etc.). El servidor de autenticación crea el Token y lo envía al usuario. Cuando el usuario hace llamadas API a la aplicación, el usuario pasa el Token junto con la llamada API. En esta configuración, el servidor de aplicaciones se configuraría para verificar que el Token entrante sea creado por el servidor de autenticación (el proceso de verificación se explicará con más detalle más adelante). Por lo tanto, cuando el usuario hace llamadas a la API con el Token adjunto, la aplicación puede usar el Token para verificar que la llamada a API provenga de un usuario autenticado.</a:t>
            </a:r>
            <a:endParaRPr/>
          </a:p>
        </p:txBody>
      </p:sp>
      <p:sp>
        <p:nvSpPr>
          <p:cNvPr id="61" name="Google Shape;61;p6: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1" name="Google Shape;71;p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7" name="Google Shape;77;p8:notes"/>
          <p:cNvSpPr txBox="1"/>
          <p:nvPr>
            <p:ph idx="1" type="body"/>
          </p:nvPr>
        </p:nvSpPr>
        <p:spPr>
          <a:xfrm>
            <a:off x="685800" y="4343400"/>
            <a:ext cx="5486400" cy="4114800"/>
          </a:xfrm>
          <a:prstGeom prst="rect">
            <a:avLst/>
          </a:prstGeom>
          <a:noFill/>
          <a:ln>
            <a:noFill/>
          </a:ln>
        </p:spPr>
        <p:txBody>
          <a:bodyPr anchorCtr="0" anchor="t" bIns="45000" lIns="90000" spcFirstLastPara="1" rIns="90000" wrap="square" tIns="45000">
            <a:noAutofit/>
          </a:bodyPr>
          <a:lstStyle/>
          <a:p>
            <a:pPr indent="-209550" lvl="0" marL="215900" rtl="0" algn="l">
              <a:lnSpc>
                <a:spcPct val="10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El caso más común de uso de los </a:t>
            </a:r>
            <a:r>
              <a:rPr b="1" lang="en-US" sz="1200">
                <a:solidFill>
                  <a:srgbClr val="000000"/>
                </a:solidFill>
                <a:latin typeface="Arial"/>
                <a:ea typeface="Arial"/>
                <a:cs typeface="Arial"/>
                <a:sym typeface="Arial"/>
              </a:rPr>
              <a:t>JWT</a:t>
            </a:r>
            <a:r>
              <a:rPr lang="en-US" sz="1200">
                <a:solidFill>
                  <a:srgbClr val="000000"/>
                </a:solidFill>
                <a:latin typeface="Arial"/>
                <a:ea typeface="Arial"/>
                <a:cs typeface="Arial"/>
                <a:sym typeface="Arial"/>
              </a:rPr>
              <a:t> es para manejar la autenticación en aplicaciones móviles o web. Para esto cuando el usuario se quiere autenticar manda sus datos de inicio del sesión al servidor, este genera el </a:t>
            </a:r>
            <a:r>
              <a:rPr b="1" lang="en-US" sz="1200">
                <a:solidFill>
                  <a:srgbClr val="000000"/>
                </a:solidFill>
                <a:latin typeface="Arial"/>
                <a:ea typeface="Arial"/>
                <a:cs typeface="Arial"/>
                <a:sym typeface="Arial"/>
              </a:rPr>
              <a:t>JWT</a:t>
            </a:r>
            <a:r>
              <a:rPr lang="en-US" sz="1200">
                <a:solidFill>
                  <a:srgbClr val="000000"/>
                </a:solidFill>
                <a:latin typeface="Arial"/>
                <a:ea typeface="Arial"/>
                <a:cs typeface="Arial"/>
                <a:sym typeface="Arial"/>
              </a:rPr>
              <a:t> y se lo manda a la aplicación cliente, luego en cada petición el cliente envía este token que el servidor usa para verificar que el usuario este correctamente autenticado y saber quien es.</a:t>
            </a:r>
            <a:endParaRPr/>
          </a:p>
          <a:p>
            <a:pPr indent="-209550" lvl="0" marL="215900" rtl="0" algn="l">
              <a:lnSpc>
                <a:spcPct val="10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Este igual no es el único caso de uso para </a:t>
            </a:r>
            <a:r>
              <a:rPr b="1" lang="en-US" sz="1200">
                <a:solidFill>
                  <a:srgbClr val="000000"/>
                </a:solidFill>
                <a:latin typeface="Arial"/>
                <a:ea typeface="Arial"/>
                <a:cs typeface="Arial"/>
                <a:sym typeface="Arial"/>
              </a:rPr>
              <a:t>JWT</a:t>
            </a:r>
            <a:r>
              <a:rPr lang="en-US" sz="1200">
                <a:solidFill>
                  <a:srgbClr val="000000"/>
                </a:solidFill>
                <a:latin typeface="Arial"/>
                <a:ea typeface="Arial"/>
                <a:cs typeface="Arial"/>
                <a:sym typeface="Arial"/>
              </a:rPr>
              <a:t>, es posible usarlo para transferir cualquier datos entre servicios de nuestra aplicación y asegurarnos de que sean siempre válido. Por ejemplo si tenemos un servicio de envío de email otro servicio podría enviar una petición con un </a:t>
            </a:r>
            <a:r>
              <a:rPr b="1" lang="en-US" sz="1200">
                <a:solidFill>
                  <a:srgbClr val="000000"/>
                </a:solidFill>
                <a:latin typeface="Arial"/>
                <a:ea typeface="Arial"/>
                <a:cs typeface="Arial"/>
                <a:sym typeface="Arial"/>
              </a:rPr>
              <a:t>JWT</a:t>
            </a:r>
            <a:r>
              <a:rPr lang="en-US" sz="1200">
                <a:solidFill>
                  <a:srgbClr val="000000"/>
                </a:solidFill>
                <a:latin typeface="Arial"/>
                <a:ea typeface="Arial"/>
                <a:cs typeface="Arial"/>
                <a:sym typeface="Arial"/>
              </a:rPr>
              <a:t> junto al contenido del mail o cualquier otro dato necesario y que estemos seguros que esos datos no fueron alterados de ninguna forma.</a:t>
            </a:r>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sp>
        <p:nvSpPr>
          <p:cNvPr id="78" name="Google Shape;78;p8: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 name="Google Shape;85;p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 name="Google Shape;91;p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92" name="Google Shape;92;p10:notes"/>
          <p:cNvSpPr txBox="1"/>
          <p:nvPr/>
        </p:nvSpPr>
        <p:spPr>
          <a:xfrm>
            <a:off x="3884612" y="8685212"/>
            <a:ext cx="2971800" cy="457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6" name="Shape 16"/>
        <p:cNvGrpSpPr/>
        <p:nvPr/>
      </p:nvGrpSpPr>
      <p:grpSpPr>
        <a:xfrm>
          <a:off x="0" y="0"/>
          <a:ext cx="0" cy="0"/>
          <a:chOff x="0" y="0"/>
          <a:chExt cx="0" cy="0"/>
        </a:xfrm>
      </p:grpSpPr>
      <p:sp>
        <p:nvSpPr>
          <p:cNvPr id="17" name="Google Shape;17;p27"/>
          <p:cNvSpPr txBox="1"/>
          <p:nvPr>
            <p:ph type="ctrTitle"/>
          </p:nvPr>
        </p:nvSpPr>
        <p:spPr>
          <a:xfrm>
            <a:off x="685800" y="2130425"/>
            <a:ext cx="7772400" cy="1470025"/>
          </a:xfrm>
          <a:prstGeom prst="rect">
            <a:avLst/>
          </a:prstGeom>
          <a:noFill/>
          <a:ln>
            <a:noFill/>
          </a:ln>
        </p:spPr>
        <p:txBody>
          <a:bodyPr anchorCtr="0" anchor="ctr" bIns="45000" lIns="90000" spcFirstLastPara="1" rIns="90000" wrap="square" tIns="45000">
            <a:noAutofit/>
          </a:bodyPr>
          <a:lstStyle>
            <a:lvl1pPr lvl="0" algn="l">
              <a:lnSpc>
                <a:spcPct val="84000"/>
              </a:lnSpc>
              <a:spcBef>
                <a:spcPts val="0"/>
              </a:spcBef>
              <a:spcAft>
                <a:spcPts val="0"/>
              </a:spcAft>
              <a:buSzPts val="1400"/>
              <a:buNone/>
              <a:defRPr/>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18" name="Google Shape;18;p27"/>
          <p:cNvSpPr txBox="1"/>
          <p:nvPr>
            <p:ph idx="1" type="subTitle"/>
          </p:nvPr>
        </p:nvSpPr>
        <p:spPr>
          <a:xfrm>
            <a:off x="1371600" y="3886200"/>
            <a:ext cx="6400800" cy="1752600"/>
          </a:xfrm>
          <a:prstGeom prst="rect">
            <a:avLst/>
          </a:prstGeom>
          <a:noFill/>
          <a:ln>
            <a:noFill/>
          </a:ln>
        </p:spPr>
        <p:txBody>
          <a:bodyPr anchorCtr="0" anchor="t" bIns="0" lIns="0" spcFirstLastPara="1" rIns="0" wrap="square" tIns="20150">
            <a:noAutofit/>
          </a:bodyPr>
          <a:lstStyle>
            <a:lvl1pPr lvl="0" algn="l">
              <a:lnSpc>
                <a:spcPct val="95000"/>
              </a:lnSpc>
              <a:spcBef>
                <a:spcPts val="0"/>
              </a:spcBef>
              <a:spcAft>
                <a:spcPts val="0"/>
              </a:spcAft>
              <a:buSzPts val="1400"/>
              <a:buNone/>
              <a:defRPr/>
            </a:lvl1pPr>
            <a:lvl2pPr lvl="1" algn="l">
              <a:lnSpc>
                <a:spcPct val="95000"/>
              </a:lnSpc>
              <a:spcBef>
                <a:spcPts val="1400"/>
              </a:spcBef>
              <a:spcAft>
                <a:spcPts val="0"/>
              </a:spcAft>
              <a:buSzPts val="1400"/>
              <a:buNone/>
              <a:defRPr/>
            </a:lvl2pPr>
            <a:lvl3pPr lvl="2" algn="l">
              <a:lnSpc>
                <a:spcPct val="84000"/>
              </a:lnSpc>
              <a:spcBef>
                <a:spcPts val="1100"/>
              </a:spcBef>
              <a:spcAft>
                <a:spcPts val="0"/>
              </a:spcAft>
              <a:buSzPts val="1400"/>
              <a:buNone/>
              <a:defRPr/>
            </a:lvl3pPr>
            <a:lvl4pPr lvl="3" algn="l">
              <a:lnSpc>
                <a:spcPct val="84000"/>
              </a:lnSpc>
              <a:spcBef>
                <a:spcPts val="800"/>
              </a:spcBef>
              <a:spcAft>
                <a:spcPts val="0"/>
              </a:spcAft>
              <a:buSzPts val="1400"/>
              <a:buNone/>
              <a:defRPr/>
            </a:lvl4pPr>
            <a:lvl5pPr lvl="4" algn="l">
              <a:lnSpc>
                <a:spcPct val="84000"/>
              </a:lnSpc>
              <a:spcBef>
                <a:spcPts val="500"/>
              </a:spcBef>
              <a:spcAft>
                <a:spcPts val="0"/>
              </a:spcAft>
              <a:buSzPts val="1400"/>
              <a:buNone/>
              <a:defRPr/>
            </a:lvl5pPr>
            <a:lvl6pPr lvl="5" algn="l">
              <a:lnSpc>
                <a:spcPct val="84000"/>
              </a:lnSpc>
              <a:spcBef>
                <a:spcPts val="200"/>
              </a:spcBef>
              <a:spcAft>
                <a:spcPts val="0"/>
              </a:spcAft>
              <a:buSzPts val="1400"/>
              <a:buNone/>
              <a:defRPr/>
            </a:lvl6pPr>
            <a:lvl7pPr lvl="6" algn="l">
              <a:lnSpc>
                <a:spcPct val="84000"/>
              </a:lnSpc>
              <a:spcBef>
                <a:spcPts val="200"/>
              </a:spcBef>
              <a:spcAft>
                <a:spcPts val="0"/>
              </a:spcAft>
              <a:buSzPts val="1400"/>
              <a:buNone/>
              <a:defRPr/>
            </a:lvl7pPr>
            <a:lvl8pPr lvl="7" algn="l">
              <a:lnSpc>
                <a:spcPct val="84000"/>
              </a:lnSpc>
              <a:spcBef>
                <a:spcPts val="200"/>
              </a:spcBef>
              <a:spcAft>
                <a:spcPts val="0"/>
              </a:spcAft>
              <a:buSzPts val="1400"/>
              <a:buNone/>
              <a:defRPr/>
            </a:lvl8pPr>
            <a:lvl9pPr lvl="8" algn="l">
              <a:lnSpc>
                <a:spcPct val="84000"/>
              </a:lnSpc>
              <a:spcBef>
                <a:spcPts val="200"/>
              </a:spcBef>
              <a:spcAft>
                <a:spcPts val="200"/>
              </a:spcAft>
              <a:buSzPts val="1400"/>
              <a:buNone/>
              <a:defRPr/>
            </a:lvl9pPr>
          </a:lstStyle>
          <a:p/>
        </p:txBody>
      </p:sp>
      <p:sp>
        <p:nvSpPr>
          <p:cNvPr id="19" name="Google Shape;19;p2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0" name="Google Shape;20;p2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1" name="Google Shape;21;p2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5" name="Shape 25"/>
        <p:cNvGrpSpPr/>
        <p:nvPr/>
      </p:nvGrpSpPr>
      <p:grpSpPr>
        <a:xfrm>
          <a:off x="0" y="0"/>
          <a:ext cx="0" cy="0"/>
          <a:chOff x="0" y="0"/>
          <a:chExt cx="0" cy="0"/>
        </a:xfrm>
      </p:grpSpPr>
      <p:sp>
        <p:nvSpPr>
          <p:cNvPr id="26" name="Google Shape;26;p29"/>
          <p:cNvSpPr txBox="1"/>
          <p:nvPr>
            <p:ph type="title"/>
          </p:nvPr>
        </p:nvSpPr>
        <p:spPr>
          <a:xfrm>
            <a:off x="381000" y="228600"/>
            <a:ext cx="8386762" cy="744537"/>
          </a:xfrm>
          <a:prstGeom prst="rect">
            <a:avLst/>
          </a:prstGeom>
          <a:noFill/>
          <a:ln>
            <a:noFill/>
          </a:ln>
        </p:spPr>
        <p:txBody>
          <a:bodyPr anchorCtr="0" anchor="t" bIns="45000" lIns="90000" spcFirstLastPara="1" rIns="90000" wrap="square" tIns="45000">
            <a:noAutofit/>
          </a:bodyPr>
          <a:lstStyle>
            <a:lvl1pPr lvl="0" algn="l">
              <a:lnSpc>
                <a:spcPct val="84000"/>
              </a:lnSpc>
              <a:spcBef>
                <a:spcPts val="0"/>
              </a:spcBef>
              <a:spcAft>
                <a:spcPts val="0"/>
              </a:spcAft>
              <a:buSzPts val="1400"/>
              <a:buNone/>
              <a:defRPr/>
            </a:lvl1pPr>
            <a:lvl2pPr lvl="1" algn="l">
              <a:lnSpc>
                <a:spcPct val="84000"/>
              </a:lnSpc>
              <a:spcBef>
                <a:spcPts val="0"/>
              </a:spcBef>
              <a:spcAft>
                <a:spcPts val="0"/>
              </a:spcAft>
              <a:buSzPts val="1400"/>
              <a:buNone/>
              <a:defRPr/>
            </a:lvl2pPr>
            <a:lvl3pPr lvl="2" algn="l">
              <a:lnSpc>
                <a:spcPct val="84000"/>
              </a:lnSpc>
              <a:spcBef>
                <a:spcPts val="0"/>
              </a:spcBef>
              <a:spcAft>
                <a:spcPts val="0"/>
              </a:spcAft>
              <a:buSzPts val="1400"/>
              <a:buNone/>
              <a:defRPr/>
            </a:lvl3pPr>
            <a:lvl4pPr lvl="3" algn="l">
              <a:lnSpc>
                <a:spcPct val="84000"/>
              </a:lnSpc>
              <a:spcBef>
                <a:spcPts val="0"/>
              </a:spcBef>
              <a:spcAft>
                <a:spcPts val="0"/>
              </a:spcAft>
              <a:buSzPts val="1400"/>
              <a:buNone/>
              <a:defRPr/>
            </a:lvl4pPr>
            <a:lvl5pPr lvl="4" algn="l">
              <a:lnSpc>
                <a:spcPct val="84000"/>
              </a:lnSpc>
              <a:spcBef>
                <a:spcPts val="0"/>
              </a:spcBef>
              <a:spcAft>
                <a:spcPts val="0"/>
              </a:spcAft>
              <a:buSzPts val="1400"/>
              <a:buNone/>
              <a:defRPr/>
            </a:lvl5pPr>
            <a:lvl6pPr lvl="5" algn="l">
              <a:lnSpc>
                <a:spcPct val="84000"/>
              </a:lnSpc>
              <a:spcBef>
                <a:spcPts val="0"/>
              </a:spcBef>
              <a:spcAft>
                <a:spcPts val="0"/>
              </a:spcAft>
              <a:buSzPts val="1400"/>
              <a:buNone/>
              <a:defRPr/>
            </a:lvl6pPr>
            <a:lvl7pPr lvl="6" algn="l">
              <a:lnSpc>
                <a:spcPct val="84000"/>
              </a:lnSpc>
              <a:spcBef>
                <a:spcPts val="0"/>
              </a:spcBef>
              <a:spcAft>
                <a:spcPts val="0"/>
              </a:spcAft>
              <a:buSzPts val="1400"/>
              <a:buNone/>
              <a:defRPr/>
            </a:lvl7pPr>
            <a:lvl8pPr lvl="7" algn="l">
              <a:lnSpc>
                <a:spcPct val="84000"/>
              </a:lnSpc>
              <a:spcBef>
                <a:spcPts val="0"/>
              </a:spcBef>
              <a:spcAft>
                <a:spcPts val="0"/>
              </a:spcAft>
              <a:buSzPts val="1400"/>
              <a:buNone/>
              <a:defRPr/>
            </a:lvl8pPr>
            <a:lvl9pPr lvl="8" algn="l">
              <a:lnSpc>
                <a:spcPct val="84000"/>
              </a:lnSpc>
              <a:spcBef>
                <a:spcPts val="0"/>
              </a:spcBef>
              <a:spcAft>
                <a:spcPts val="0"/>
              </a:spcAft>
              <a:buSzPts val="1400"/>
              <a:buNone/>
              <a:defRPr/>
            </a:lvl9pPr>
          </a:lstStyle>
          <a:p/>
        </p:txBody>
      </p:sp>
      <p:sp>
        <p:nvSpPr>
          <p:cNvPr id="27" name="Google Shape;27;p29"/>
          <p:cNvSpPr txBox="1"/>
          <p:nvPr>
            <p:ph idx="1" type="body"/>
          </p:nvPr>
        </p:nvSpPr>
        <p:spPr>
          <a:xfrm>
            <a:off x="381000" y="1416050"/>
            <a:ext cx="8382000" cy="1504950"/>
          </a:xfrm>
          <a:prstGeom prst="rect">
            <a:avLst/>
          </a:prstGeom>
          <a:noFill/>
          <a:ln>
            <a:noFill/>
          </a:ln>
        </p:spPr>
        <p:txBody>
          <a:bodyPr anchorCtr="0" anchor="t" bIns="45000" lIns="90000" spcFirstLastPara="1" rIns="90000" wrap="square" tIns="45000">
            <a:noAutofit/>
          </a:bodyPr>
          <a:lstStyle>
            <a:lvl1pPr indent="-228600" lvl="0" marL="457200" algn="l">
              <a:lnSpc>
                <a:spcPct val="95000"/>
              </a:lnSpc>
              <a:spcBef>
                <a:spcPts val="0"/>
              </a:spcBef>
              <a:spcAft>
                <a:spcPts val="0"/>
              </a:spcAft>
              <a:buSzPts val="1400"/>
              <a:buNone/>
              <a:defRPr/>
            </a:lvl1pPr>
            <a:lvl2pPr indent="-228600" lvl="1" marL="914400" algn="l">
              <a:lnSpc>
                <a:spcPct val="95000"/>
              </a:lnSpc>
              <a:spcBef>
                <a:spcPts val="1400"/>
              </a:spcBef>
              <a:spcAft>
                <a:spcPts val="0"/>
              </a:spcAft>
              <a:buSzPts val="1400"/>
              <a:buNone/>
              <a:defRPr/>
            </a:lvl2pPr>
            <a:lvl3pPr indent="-228600" lvl="2" marL="1371600" algn="l">
              <a:lnSpc>
                <a:spcPct val="84000"/>
              </a:lnSpc>
              <a:spcBef>
                <a:spcPts val="1100"/>
              </a:spcBef>
              <a:spcAft>
                <a:spcPts val="0"/>
              </a:spcAft>
              <a:buSzPts val="1400"/>
              <a:buNone/>
              <a:defRPr/>
            </a:lvl3pPr>
            <a:lvl4pPr indent="-228600" lvl="3" marL="1828800" algn="l">
              <a:lnSpc>
                <a:spcPct val="84000"/>
              </a:lnSpc>
              <a:spcBef>
                <a:spcPts val="800"/>
              </a:spcBef>
              <a:spcAft>
                <a:spcPts val="0"/>
              </a:spcAft>
              <a:buSzPts val="1400"/>
              <a:buNone/>
              <a:defRPr/>
            </a:lvl4pPr>
            <a:lvl5pPr indent="-228600" lvl="4" marL="2286000" algn="l">
              <a:lnSpc>
                <a:spcPct val="84000"/>
              </a:lnSpc>
              <a:spcBef>
                <a:spcPts val="500"/>
              </a:spcBef>
              <a:spcAft>
                <a:spcPts val="0"/>
              </a:spcAft>
              <a:buSzPts val="1400"/>
              <a:buNone/>
              <a:defRPr/>
            </a:lvl5pPr>
            <a:lvl6pPr indent="-228600" lvl="5" marL="2743200" algn="l">
              <a:lnSpc>
                <a:spcPct val="84000"/>
              </a:lnSpc>
              <a:spcBef>
                <a:spcPts val="200"/>
              </a:spcBef>
              <a:spcAft>
                <a:spcPts val="0"/>
              </a:spcAft>
              <a:buSzPts val="1400"/>
              <a:buNone/>
              <a:defRPr/>
            </a:lvl6pPr>
            <a:lvl7pPr indent="-228600" lvl="6" marL="3200400" algn="l">
              <a:lnSpc>
                <a:spcPct val="84000"/>
              </a:lnSpc>
              <a:spcBef>
                <a:spcPts val="200"/>
              </a:spcBef>
              <a:spcAft>
                <a:spcPts val="0"/>
              </a:spcAft>
              <a:buSzPts val="1400"/>
              <a:buNone/>
              <a:defRPr/>
            </a:lvl7pPr>
            <a:lvl8pPr indent="-228600" lvl="7" marL="3657600" algn="l">
              <a:lnSpc>
                <a:spcPct val="84000"/>
              </a:lnSpc>
              <a:spcBef>
                <a:spcPts val="200"/>
              </a:spcBef>
              <a:spcAft>
                <a:spcPts val="0"/>
              </a:spcAft>
              <a:buSzPts val="1400"/>
              <a:buNone/>
              <a:defRPr/>
            </a:lvl8pPr>
            <a:lvl9pPr indent="-228600" lvl="8" marL="4114800" algn="l">
              <a:lnSpc>
                <a:spcPct val="84000"/>
              </a:lnSpc>
              <a:spcBef>
                <a:spcPts val="200"/>
              </a:spcBef>
              <a:spcAft>
                <a:spcPts val="200"/>
              </a:spcAft>
              <a:buSzPts val="1400"/>
              <a:buNone/>
              <a:defRPr/>
            </a:lvl9pPr>
          </a:lstStyle>
          <a:p/>
        </p:txBody>
      </p:sp>
      <p:sp>
        <p:nvSpPr>
          <p:cNvPr id="28" name="Google Shape;28;p2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9" name="Google Shape;29;p2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0" name="Google Shape;30;p2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93000"/>
              </a:lnSpc>
              <a:spcBef>
                <a:spcPts val="0"/>
              </a:spcBef>
              <a:spcAft>
                <a:spcPts val="0"/>
              </a:spcAft>
              <a:buNone/>
              <a:defRPr b="0" i="0" sz="1800" u="non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1800" u="non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1800" u="non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1800" u="non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1800" u="none">
                <a:solidFill>
                  <a:srgbClr val="000000"/>
                </a:solidFill>
                <a:latin typeface="Arial"/>
                <a:ea typeface="Arial"/>
                <a:cs typeface="Arial"/>
                <a:sym typeface="Arial"/>
              </a:defRPr>
            </a:lvl5pPr>
            <a:lvl6pPr indent="0" lvl="5" marL="0" marR="0" rtl="0" algn="l">
              <a:lnSpc>
                <a:spcPct val="93000"/>
              </a:lnSpc>
              <a:spcBef>
                <a:spcPts val="0"/>
              </a:spcBef>
              <a:spcAft>
                <a:spcPts val="0"/>
              </a:spcAft>
              <a:buNone/>
              <a:defRPr b="0" i="0" sz="1800" u="none">
                <a:solidFill>
                  <a:srgbClr val="000000"/>
                </a:solidFill>
                <a:latin typeface="Arial"/>
                <a:ea typeface="Arial"/>
                <a:cs typeface="Arial"/>
                <a:sym typeface="Arial"/>
              </a:defRPr>
            </a:lvl6pPr>
            <a:lvl7pPr indent="0" lvl="6" marL="0" marR="0" rtl="0" algn="l">
              <a:lnSpc>
                <a:spcPct val="93000"/>
              </a:lnSpc>
              <a:spcBef>
                <a:spcPts val="0"/>
              </a:spcBef>
              <a:spcAft>
                <a:spcPts val="0"/>
              </a:spcAft>
              <a:buNone/>
              <a:defRPr b="0" i="0" sz="1800" u="none">
                <a:solidFill>
                  <a:srgbClr val="000000"/>
                </a:solidFill>
                <a:latin typeface="Arial"/>
                <a:ea typeface="Arial"/>
                <a:cs typeface="Arial"/>
                <a:sym typeface="Arial"/>
              </a:defRPr>
            </a:lvl7pPr>
            <a:lvl8pPr indent="0" lvl="7" marL="0" marR="0" rtl="0" algn="l">
              <a:lnSpc>
                <a:spcPct val="93000"/>
              </a:lnSpc>
              <a:spcBef>
                <a:spcPts val="0"/>
              </a:spcBef>
              <a:spcAft>
                <a:spcPts val="0"/>
              </a:spcAft>
              <a:buNone/>
              <a:defRPr b="0" i="0" sz="1800" u="none">
                <a:solidFill>
                  <a:srgbClr val="000000"/>
                </a:solidFill>
                <a:latin typeface="Arial"/>
                <a:ea typeface="Arial"/>
                <a:cs typeface="Arial"/>
                <a:sym typeface="Arial"/>
              </a:defRPr>
            </a:lvl8pPr>
            <a:lvl9pPr indent="0" lvl="8" marL="0" marR="0" rtl="0" algn="l">
              <a:lnSpc>
                <a:spcPct val="93000"/>
              </a:lnSpc>
              <a:spcBef>
                <a:spcPts val="0"/>
              </a:spcBef>
              <a:spcAft>
                <a:spcPts val="0"/>
              </a:spcAft>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 name="Shape 13"/>
        <p:cNvGrpSpPr/>
        <p:nvPr/>
      </p:nvGrpSpPr>
      <p:grpSpPr>
        <a:xfrm>
          <a:off x="0" y="0"/>
          <a:ext cx="0" cy="0"/>
          <a:chOff x="0" y="0"/>
          <a:chExt cx="0" cy="0"/>
        </a:xfrm>
      </p:grpSpPr>
      <p:sp>
        <p:nvSpPr>
          <p:cNvPr id="14" name="Google Shape;14;p26"/>
          <p:cNvSpPr txBox="1"/>
          <p:nvPr>
            <p:ph type="title"/>
          </p:nvPr>
        </p:nvSpPr>
        <p:spPr>
          <a:xfrm>
            <a:off x="647700" y="2233612"/>
            <a:ext cx="7766050" cy="744537"/>
          </a:xfrm>
          <a:prstGeom prst="rect">
            <a:avLst/>
          </a:prstGeom>
          <a:noFill/>
          <a:ln>
            <a:noFill/>
          </a:ln>
        </p:spPr>
        <p:txBody>
          <a:bodyPr anchorCtr="0" anchor="ctr" bIns="45000" lIns="90000" spcFirstLastPara="1" rIns="90000" wrap="square" tIns="45000">
            <a:noAutofit/>
          </a:bodyPr>
          <a:lstStyle>
            <a:lvl1pPr lvl="0"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1pPr>
            <a:lvl2pPr lvl="1"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2pPr>
            <a:lvl3pPr lvl="2"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3pPr>
            <a:lvl4pPr lvl="3"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4pPr>
            <a:lvl5pPr lvl="4"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5pPr>
            <a:lvl6pPr lvl="5"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6pPr>
            <a:lvl7pPr lvl="6"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7pPr>
            <a:lvl8pPr lvl="7"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8pPr>
            <a:lvl9pPr lvl="8"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9pPr>
          </a:lstStyle>
          <a:p/>
        </p:txBody>
      </p:sp>
      <p:sp>
        <p:nvSpPr>
          <p:cNvPr id="15" name="Google Shape;15;p26"/>
          <p:cNvSpPr txBox="1"/>
          <p:nvPr>
            <p:ph idx="1" type="body"/>
          </p:nvPr>
        </p:nvSpPr>
        <p:spPr>
          <a:xfrm>
            <a:off x="457200" y="1604962"/>
            <a:ext cx="8223250" cy="4519612"/>
          </a:xfrm>
          <a:prstGeom prst="rect">
            <a:avLst/>
          </a:prstGeom>
          <a:noFill/>
          <a:ln>
            <a:noFill/>
          </a:ln>
        </p:spPr>
        <p:txBody>
          <a:bodyPr anchorCtr="0" anchor="t" bIns="0" lIns="0" spcFirstLastPara="1" rIns="0" wrap="square" tIns="20150">
            <a:noAutofit/>
          </a:bodyPr>
          <a:lstStyle>
            <a:lvl1pPr indent="-228600" lvl="0" marL="457200" marR="0" rtl="0" algn="l">
              <a:lnSpc>
                <a:spcPct val="95000"/>
              </a:lnSpc>
              <a:spcBef>
                <a:spcPts val="0"/>
              </a:spcBef>
              <a:spcAft>
                <a:spcPts val="0"/>
              </a:spcAft>
              <a:buSzPts val="1400"/>
              <a:buNone/>
              <a:defRPr b="0" i="0" sz="3200" u="none" cap="none" strike="noStrike">
                <a:solidFill>
                  <a:srgbClr val="FFFFFF"/>
                </a:solidFill>
                <a:latin typeface="Libre Franklin Thin"/>
                <a:ea typeface="Libre Franklin Thin"/>
                <a:cs typeface="Libre Franklin Thin"/>
                <a:sym typeface="Libre Franklin Thin"/>
              </a:defRPr>
            </a:lvl1pPr>
            <a:lvl2pPr indent="-228600" lvl="1" marL="914400" marR="0" rtl="0" algn="l">
              <a:lnSpc>
                <a:spcPct val="95000"/>
              </a:lnSpc>
              <a:spcBef>
                <a:spcPts val="1400"/>
              </a:spcBef>
              <a:spcAft>
                <a:spcPts val="0"/>
              </a:spcAft>
              <a:buSzPts val="1400"/>
              <a:buNone/>
              <a:defRPr b="0" i="0" sz="2800" u="none" cap="none" strike="noStrike">
                <a:solidFill>
                  <a:srgbClr val="FFFFFF"/>
                </a:solidFill>
                <a:latin typeface="Libre Franklin Thin"/>
                <a:ea typeface="Libre Franklin Thin"/>
                <a:cs typeface="Libre Franklin Thin"/>
                <a:sym typeface="Libre Franklin Thin"/>
              </a:defRPr>
            </a:lvl2pPr>
            <a:lvl3pPr indent="-228600" lvl="2" marL="1371600" marR="0" rtl="0" algn="l">
              <a:lnSpc>
                <a:spcPct val="84000"/>
              </a:lnSpc>
              <a:spcBef>
                <a:spcPts val="1100"/>
              </a:spcBef>
              <a:spcAft>
                <a:spcPts val="0"/>
              </a:spcAft>
              <a:buSzPts val="1400"/>
              <a:buNone/>
              <a:defRPr b="1" i="0" sz="2800" u="none" cap="none" strike="noStrike">
                <a:solidFill>
                  <a:srgbClr val="FFFFFF"/>
                </a:solidFill>
                <a:latin typeface="Libre Franklin"/>
                <a:ea typeface="Libre Franklin"/>
                <a:cs typeface="Libre Franklin"/>
                <a:sym typeface="Libre Franklin"/>
              </a:defRPr>
            </a:lvl3pPr>
            <a:lvl4pPr indent="-228600" lvl="3" marL="1828800" marR="0" rtl="0" algn="l">
              <a:lnSpc>
                <a:spcPct val="84000"/>
              </a:lnSpc>
              <a:spcBef>
                <a:spcPts val="800"/>
              </a:spcBef>
              <a:spcAft>
                <a:spcPts val="0"/>
              </a:spcAft>
              <a:buSzPts val="1400"/>
              <a:buNone/>
              <a:defRPr b="1" i="0" sz="2800" u="none" cap="none" strike="noStrike">
                <a:solidFill>
                  <a:srgbClr val="FFFFFF"/>
                </a:solidFill>
                <a:latin typeface="Libre Franklin"/>
                <a:ea typeface="Libre Franklin"/>
                <a:cs typeface="Libre Franklin"/>
                <a:sym typeface="Libre Franklin"/>
              </a:defRPr>
            </a:lvl4pPr>
            <a:lvl5pPr indent="-228600" lvl="4" marL="2286000" marR="0" rtl="0" algn="l">
              <a:lnSpc>
                <a:spcPct val="84000"/>
              </a:lnSpc>
              <a:spcBef>
                <a:spcPts val="500"/>
              </a:spcBef>
              <a:spcAft>
                <a:spcPts val="0"/>
              </a:spcAft>
              <a:buSzPts val="1400"/>
              <a:buNone/>
              <a:defRPr b="1" i="0" sz="2000" u="none" cap="none" strike="noStrike">
                <a:solidFill>
                  <a:srgbClr val="FFFFFF"/>
                </a:solidFill>
                <a:latin typeface="Libre Franklin"/>
                <a:ea typeface="Libre Franklin"/>
                <a:cs typeface="Libre Franklin"/>
                <a:sym typeface="Libre Franklin"/>
              </a:defRPr>
            </a:lvl5pPr>
            <a:lvl6pPr indent="-228600" lvl="5" marL="2743200" marR="0" rtl="0" algn="l">
              <a:lnSpc>
                <a:spcPct val="84000"/>
              </a:lnSpc>
              <a:spcBef>
                <a:spcPts val="200"/>
              </a:spcBef>
              <a:spcAft>
                <a:spcPts val="0"/>
              </a:spcAft>
              <a:buSzPts val="1400"/>
              <a:buNone/>
              <a:defRPr b="1" i="0" sz="2000" u="none" cap="none" strike="noStrike">
                <a:solidFill>
                  <a:srgbClr val="FFFFFF"/>
                </a:solidFill>
                <a:latin typeface="Libre Franklin"/>
                <a:ea typeface="Libre Franklin"/>
                <a:cs typeface="Libre Franklin"/>
                <a:sym typeface="Libre Franklin"/>
              </a:defRPr>
            </a:lvl6pPr>
            <a:lvl7pPr indent="-228600" lvl="6" marL="3200400" marR="0" rtl="0" algn="l">
              <a:lnSpc>
                <a:spcPct val="84000"/>
              </a:lnSpc>
              <a:spcBef>
                <a:spcPts val="200"/>
              </a:spcBef>
              <a:spcAft>
                <a:spcPts val="0"/>
              </a:spcAft>
              <a:buSzPts val="1400"/>
              <a:buNone/>
              <a:defRPr b="1" i="0" sz="2000" u="none" cap="none" strike="noStrike">
                <a:solidFill>
                  <a:srgbClr val="FFFFFF"/>
                </a:solidFill>
                <a:latin typeface="Libre Franklin"/>
                <a:ea typeface="Libre Franklin"/>
                <a:cs typeface="Libre Franklin"/>
                <a:sym typeface="Libre Franklin"/>
              </a:defRPr>
            </a:lvl7pPr>
            <a:lvl8pPr indent="-228600" lvl="7" marL="3657600" marR="0" rtl="0" algn="l">
              <a:lnSpc>
                <a:spcPct val="84000"/>
              </a:lnSpc>
              <a:spcBef>
                <a:spcPts val="200"/>
              </a:spcBef>
              <a:spcAft>
                <a:spcPts val="0"/>
              </a:spcAft>
              <a:buSzPts val="1400"/>
              <a:buNone/>
              <a:defRPr b="1" i="0" sz="2000" u="none" cap="none" strike="noStrike">
                <a:solidFill>
                  <a:srgbClr val="FFFFFF"/>
                </a:solidFill>
                <a:latin typeface="Libre Franklin"/>
                <a:ea typeface="Libre Franklin"/>
                <a:cs typeface="Libre Franklin"/>
                <a:sym typeface="Libre Franklin"/>
              </a:defRPr>
            </a:lvl8pPr>
            <a:lvl9pPr indent="-228600" lvl="8" marL="4114800" marR="0" rtl="0" algn="l">
              <a:lnSpc>
                <a:spcPct val="84000"/>
              </a:lnSpc>
              <a:spcBef>
                <a:spcPts val="200"/>
              </a:spcBef>
              <a:spcAft>
                <a:spcPts val="200"/>
              </a:spcAft>
              <a:buSzPts val="1400"/>
              <a:buNone/>
              <a:defRPr b="1" i="0" sz="2000" u="none" cap="none" strike="noStrike">
                <a:solidFill>
                  <a:srgbClr val="FFFFFF"/>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 name="Shape 22"/>
        <p:cNvGrpSpPr/>
        <p:nvPr/>
      </p:nvGrpSpPr>
      <p:grpSpPr>
        <a:xfrm>
          <a:off x="0" y="0"/>
          <a:ext cx="0" cy="0"/>
          <a:chOff x="0" y="0"/>
          <a:chExt cx="0" cy="0"/>
        </a:xfrm>
      </p:grpSpPr>
      <p:sp>
        <p:nvSpPr>
          <p:cNvPr id="23" name="Google Shape;23;p28"/>
          <p:cNvSpPr txBox="1"/>
          <p:nvPr>
            <p:ph type="title"/>
          </p:nvPr>
        </p:nvSpPr>
        <p:spPr>
          <a:xfrm>
            <a:off x="381000" y="228600"/>
            <a:ext cx="8386762" cy="744537"/>
          </a:xfrm>
          <a:prstGeom prst="rect">
            <a:avLst/>
          </a:prstGeom>
          <a:noFill/>
          <a:ln>
            <a:noFill/>
          </a:ln>
        </p:spPr>
        <p:txBody>
          <a:bodyPr anchorCtr="0" anchor="t" bIns="45000" lIns="90000" spcFirstLastPara="1" rIns="90000" wrap="square" tIns="45000">
            <a:noAutofit/>
          </a:bodyPr>
          <a:lstStyle>
            <a:lvl1pPr lvl="0"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1pPr>
            <a:lvl2pPr lvl="1"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2pPr>
            <a:lvl3pPr lvl="2"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3pPr>
            <a:lvl4pPr lvl="3"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4pPr>
            <a:lvl5pPr lvl="4"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5pPr>
            <a:lvl6pPr lvl="5"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6pPr>
            <a:lvl7pPr lvl="6"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7pPr>
            <a:lvl8pPr lvl="7"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8pPr>
            <a:lvl9pPr lvl="8" marR="0" rtl="0" algn="l">
              <a:lnSpc>
                <a:spcPct val="84000"/>
              </a:lnSpc>
              <a:spcBef>
                <a:spcPts val="0"/>
              </a:spcBef>
              <a:spcAft>
                <a:spcPts val="0"/>
              </a:spcAft>
              <a:buSzPts val="1400"/>
              <a:buNone/>
              <a:defRPr b="0" i="0" sz="4800" u="none" cap="none" strike="noStrike">
                <a:solidFill>
                  <a:srgbClr val="FFFFFF"/>
                </a:solidFill>
                <a:latin typeface="Arial"/>
                <a:ea typeface="Arial"/>
                <a:cs typeface="Arial"/>
                <a:sym typeface="Arial"/>
              </a:defRPr>
            </a:lvl9pPr>
          </a:lstStyle>
          <a:p/>
        </p:txBody>
      </p:sp>
      <p:sp>
        <p:nvSpPr>
          <p:cNvPr id="24" name="Google Shape;24;p28"/>
          <p:cNvSpPr txBox="1"/>
          <p:nvPr>
            <p:ph idx="1" type="body"/>
          </p:nvPr>
        </p:nvSpPr>
        <p:spPr>
          <a:xfrm>
            <a:off x="381000" y="1416050"/>
            <a:ext cx="8382000" cy="1504950"/>
          </a:xfrm>
          <a:prstGeom prst="rect">
            <a:avLst/>
          </a:prstGeom>
          <a:noFill/>
          <a:ln>
            <a:noFill/>
          </a:ln>
        </p:spPr>
        <p:txBody>
          <a:bodyPr anchorCtr="0" anchor="t" bIns="45000" lIns="90000" spcFirstLastPara="1" rIns="90000" wrap="square" tIns="45000">
            <a:noAutofit/>
          </a:bodyPr>
          <a:lstStyle>
            <a:lvl1pPr indent="-228600" lvl="0" marL="457200" marR="0" rtl="0" algn="l">
              <a:lnSpc>
                <a:spcPct val="95000"/>
              </a:lnSpc>
              <a:spcBef>
                <a:spcPts val="0"/>
              </a:spcBef>
              <a:spcAft>
                <a:spcPts val="0"/>
              </a:spcAft>
              <a:buSzPts val="1400"/>
              <a:buNone/>
              <a:defRPr b="0" i="0" sz="3200" u="none" cap="none" strike="noStrike">
                <a:solidFill>
                  <a:srgbClr val="FFFFFF"/>
                </a:solidFill>
                <a:latin typeface="Libre Franklin Thin"/>
                <a:ea typeface="Libre Franklin Thin"/>
                <a:cs typeface="Libre Franklin Thin"/>
                <a:sym typeface="Libre Franklin Thin"/>
              </a:defRPr>
            </a:lvl1pPr>
            <a:lvl2pPr indent="-228600" lvl="1" marL="914400" marR="0" rtl="0" algn="l">
              <a:lnSpc>
                <a:spcPct val="95000"/>
              </a:lnSpc>
              <a:spcBef>
                <a:spcPts val="1400"/>
              </a:spcBef>
              <a:spcAft>
                <a:spcPts val="0"/>
              </a:spcAft>
              <a:buSzPts val="1400"/>
              <a:buNone/>
              <a:defRPr b="0" i="0" sz="2800" u="none" cap="none" strike="noStrike">
                <a:solidFill>
                  <a:srgbClr val="FFFFFF"/>
                </a:solidFill>
                <a:latin typeface="Libre Franklin Thin"/>
                <a:ea typeface="Libre Franklin Thin"/>
                <a:cs typeface="Libre Franklin Thin"/>
                <a:sym typeface="Libre Franklin Thin"/>
              </a:defRPr>
            </a:lvl2pPr>
            <a:lvl3pPr indent="-228600" lvl="2" marL="1371600" marR="0" rtl="0" algn="l">
              <a:lnSpc>
                <a:spcPct val="84000"/>
              </a:lnSpc>
              <a:spcBef>
                <a:spcPts val="1100"/>
              </a:spcBef>
              <a:spcAft>
                <a:spcPts val="0"/>
              </a:spcAft>
              <a:buSzPts val="1400"/>
              <a:buNone/>
              <a:defRPr b="1" i="0" sz="2800" u="none" cap="none" strike="noStrike">
                <a:solidFill>
                  <a:srgbClr val="FFFFFF"/>
                </a:solidFill>
                <a:latin typeface="Libre Franklin"/>
                <a:ea typeface="Libre Franklin"/>
                <a:cs typeface="Libre Franklin"/>
                <a:sym typeface="Libre Franklin"/>
              </a:defRPr>
            </a:lvl3pPr>
            <a:lvl4pPr indent="-228600" lvl="3" marL="1828800" marR="0" rtl="0" algn="l">
              <a:lnSpc>
                <a:spcPct val="84000"/>
              </a:lnSpc>
              <a:spcBef>
                <a:spcPts val="800"/>
              </a:spcBef>
              <a:spcAft>
                <a:spcPts val="0"/>
              </a:spcAft>
              <a:buSzPts val="1400"/>
              <a:buNone/>
              <a:defRPr b="1" i="0" sz="2800" u="none" cap="none" strike="noStrike">
                <a:solidFill>
                  <a:srgbClr val="FFFFFF"/>
                </a:solidFill>
                <a:latin typeface="Libre Franklin"/>
                <a:ea typeface="Libre Franklin"/>
                <a:cs typeface="Libre Franklin"/>
                <a:sym typeface="Libre Franklin"/>
              </a:defRPr>
            </a:lvl4pPr>
            <a:lvl5pPr indent="-228600" lvl="4" marL="2286000" marR="0" rtl="0" algn="l">
              <a:lnSpc>
                <a:spcPct val="84000"/>
              </a:lnSpc>
              <a:spcBef>
                <a:spcPts val="500"/>
              </a:spcBef>
              <a:spcAft>
                <a:spcPts val="0"/>
              </a:spcAft>
              <a:buSzPts val="1400"/>
              <a:buNone/>
              <a:defRPr b="1" i="0" sz="2000" u="none" cap="none" strike="noStrike">
                <a:solidFill>
                  <a:srgbClr val="FFFFFF"/>
                </a:solidFill>
                <a:latin typeface="Libre Franklin"/>
                <a:ea typeface="Libre Franklin"/>
                <a:cs typeface="Libre Franklin"/>
                <a:sym typeface="Libre Franklin"/>
              </a:defRPr>
            </a:lvl5pPr>
            <a:lvl6pPr indent="-228600" lvl="5" marL="2743200" marR="0" rtl="0" algn="l">
              <a:lnSpc>
                <a:spcPct val="84000"/>
              </a:lnSpc>
              <a:spcBef>
                <a:spcPts val="200"/>
              </a:spcBef>
              <a:spcAft>
                <a:spcPts val="0"/>
              </a:spcAft>
              <a:buSzPts val="1400"/>
              <a:buNone/>
              <a:defRPr b="1" i="0" sz="2000" u="none" cap="none" strike="noStrike">
                <a:solidFill>
                  <a:srgbClr val="FFFFFF"/>
                </a:solidFill>
                <a:latin typeface="Libre Franklin"/>
                <a:ea typeface="Libre Franklin"/>
                <a:cs typeface="Libre Franklin"/>
                <a:sym typeface="Libre Franklin"/>
              </a:defRPr>
            </a:lvl6pPr>
            <a:lvl7pPr indent="-228600" lvl="6" marL="3200400" marR="0" rtl="0" algn="l">
              <a:lnSpc>
                <a:spcPct val="84000"/>
              </a:lnSpc>
              <a:spcBef>
                <a:spcPts val="200"/>
              </a:spcBef>
              <a:spcAft>
                <a:spcPts val="0"/>
              </a:spcAft>
              <a:buSzPts val="1400"/>
              <a:buNone/>
              <a:defRPr b="1" i="0" sz="2000" u="none" cap="none" strike="noStrike">
                <a:solidFill>
                  <a:srgbClr val="FFFFFF"/>
                </a:solidFill>
                <a:latin typeface="Libre Franklin"/>
                <a:ea typeface="Libre Franklin"/>
                <a:cs typeface="Libre Franklin"/>
                <a:sym typeface="Libre Franklin"/>
              </a:defRPr>
            </a:lvl7pPr>
            <a:lvl8pPr indent="-228600" lvl="7" marL="3657600" marR="0" rtl="0" algn="l">
              <a:lnSpc>
                <a:spcPct val="84000"/>
              </a:lnSpc>
              <a:spcBef>
                <a:spcPts val="200"/>
              </a:spcBef>
              <a:spcAft>
                <a:spcPts val="0"/>
              </a:spcAft>
              <a:buSzPts val="1400"/>
              <a:buNone/>
              <a:defRPr b="1" i="0" sz="2000" u="none" cap="none" strike="noStrike">
                <a:solidFill>
                  <a:srgbClr val="FFFFFF"/>
                </a:solidFill>
                <a:latin typeface="Libre Franklin"/>
                <a:ea typeface="Libre Franklin"/>
                <a:cs typeface="Libre Franklin"/>
                <a:sym typeface="Libre Franklin"/>
              </a:defRPr>
            </a:lvl8pPr>
            <a:lvl9pPr indent="-228600" lvl="8" marL="4114800" marR="0" rtl="0" algn="l">
              <a:lnSpc>
                <a:spcPct val="84000"/>
              </a:lnSpc>
              <a:spcBef>
                <a:spcPts val="200"/>
              </a:spcBef>
              <a:spcAft>
                <a:spcPts val="200"/>
              </a:spcAft>
              <a:buSzPts val="1400"/>
              <a:buNone/>
              <a:defRPr b="1" i="0" sz="2000" u="none" cap="none" strike="noStrike">
                <a:solidFill>
                  <a:srgbClr val="FFFFFF"/>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hyperlink" Target="http://self-issued.info/docs/draft-ietf-oauth-json-web-token.html#RegisteredClaimName"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8.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hyperlink" Target="https://jwt.io/" TargetMode="External"/><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hyperlink" Target="https://tools.ietf.org/html/rfc7519" TargetMode="External"/><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 name="Shape 35"/>
        <p:cNvGrpSpPr/>
        <p:nvPr/>
      </p:nvGrpSpPr>
      <p:grpSpPr>
        <a:xfrm>
          <a:off x="0" y="0"/>
          <a:ext cx="0" cy="0"/>
          <a:chOff x="0" y="0"/>
          <a:chExt cx="0" cy="0"/>
        </a:xfrm>
      </p:grpSpPr>
      <p:sp>
        <p:nvSpPr>
          <p:cNvPr id="36" name="Google Shape;36;p1"/>
          <p:cNvSpPr txBox="1"/>
          <p:nvPr>
            <p:ph idx="4294967295" type="title"/>
          </p:nvPr>
        </p:nvSpPr>
        <p:spPr>
          <a:xfrm>
            <a:off x="201612" y="3733800"/>
            <a:ext cx="8697912" cy="1422400"/>
          </a:xfrm>
          <a:prstGeom prst="rect">
            <a:avLst/>
          </a:prstGeom>
          <a:no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Clr>
                <a:srgbClr val="FFCC29"/>
              </a:buClr>
              <a:buSzPts val="4800"/>
              <a:buFont typeface="Libre Franklin Thin"/>
              <a:buNone/>
            </a:pPr>
            <a:br>
              <a:rPr b="0" i="0" lang="en-US" sz="4800" u="none" cap="none" strike="noStrike">
                <a:solidFill>
                  <a:srgbClr val="FFCC29"/>
                </a:solidFill>
                <a:latin typeface="Libre Franklin Thin"/>
                <a:ea typeface="Libre Franklin Thin"/>
                <a:cs typeface="Libre Franklin Thin"/>
                <a:sym typeface="Libre Franklin Thin"/>
              </a:rPr>
            </a:br>
            <a:endParaRPr/>
          </a:p>
        </p:txBody>
      </p:sp>
      <p:sp>
        <p:nvSpPr>
          <p:cNvPr id="37" name="Google Shape;37;p1"/>
          <p:cNvSpPr txBox="1"/>
          <p:nvPr/>
        </p:nvSpPr>
        <p:spPr>
          <a:xfrm>
            <a:off x="328612" y="319087"/>
            <a:ext cx="8588400" cy="2750700"/>
          </a:xfrm>
          <a:prstGeom prst="rect">
            <a:avLst/>
          </a:prstGeom>
          <a:noFill/>
          <a:ln>
            <a:noFill/>
          </a:ln>
        </p:spPr>
        <p:txBody>
          <a:bodyPr anchorCtr="0" anchor="ctr" bIns="45000" lIns="90000" spcFirstLastPara="1" rIns="90000" wrap="square" tIns="45000">
            <a:spAutoFit/>
          </a:bodyPr>
          <a:lstStyle/>
          <a:p>
            <a:pPr indent="0" lvl="0" marL="0" marR="0" rtl="0" algn="ctr">
              <a:lnSpc>
                <a:spcPct val="90000"/>
              </a:lnSpc>
              <a:spcBef>
                <a:spcPts val="0"/>
              </a:spcBef>
              <a:spcAft>
                <a:spcPts val="0"/>
              </a:spcAft>
              <a:buClr>
                <a:srgbClr val="FFFFFF"/>
              </a:buClr>
              <a:buSzPts val="4800"/>
              <a:buFont typeface="Libre Franklin Thin"/>
              <a:buNone/>
            </a:pPr>
            <a:r>
              <a:rPr b="1" i="0" lang="en-US" sz="4800" u="none">
                <a:solidFill>
                  <a:srgbClr val="FFFFFF"/>
                </a:solidFill>
                <a:latin typeface="Libre Franklin Thin"/>
                <a:ea typeface="Libre Franklin Thin"/>
                <a:cs typeface="Libre Franklin Thin"/>
                <a:sym typeface="Libre Franklin Thin"/>
              </a:rPr>
              <a:t>Programación III</a:t>
            </a:r>
            <a:br>
              <a:rPr b="1" i="0" lang="en-US" sz="4800" u="none">
                <a:solidFill>
                  <a:srgbClr val="FFFFFF"/>
                </a:solidFill>
                <a:latin typeface="Libre Franklin Thin"/>
                <a:ea typeface="Libre Franklin Thin"/>
                <a:cs typeface="Libre Franklin Thin"/>
                <a:sym typeface="Libre Franklin Thin"/>
              </a:rPr>
            </a:br>
            <a:r>
              <a:rPr b="1" i="0" lang="en-US" sz="4800" u="none">
                <a:solidFill>
                  <a:srgbClr val="FFFFFF"/>
                </a:solidFill>
                <a:latin typeface="Libre Franklin Thin"/>
                <a:ea typeface="Libre Franklin Thin"/>
                <a:cs typeface="Libre Franklin Thin"/>
                <a:sym typeface="Libre Franklin Thin"/>
              </a:rPr>
              <a:t>API REST - SLIM - JWT</a:t>
            </a:r>
            <a:endParaRPr/>
          </a:p>
          <a:p>
            <a:pPr indent="0" lvl="0" marL="0" marR="0" rtl="0" algn="ctr">
              <a:lnSpc>
                <a:spcPct val="90000"/>
              </a:lnSpc>
              <a:spcBef>
                <a:spcPts val="0"/>
              </a:spcBef>
              <a:spcAft>
                <a:spcPts val="0"/>
              </a:spcAft>
              <a:buClr>
                <a:srgbClr val="FFFFFF"/>
              </a:buClr>
              <a:buSzPts val="4800"/>
              <a:buFont typeface="Libre Franklin Thin"/>
              <a:buNone/>
            </a:pPr>
            <a:br>
              <a:rPr b="1" i="0" lang="en-US" sz="4800" u="none">
                <a:solidFill>
                  <a:srgbClr val="FFFFFF"/>
                </a:solidFill>
                <a:latin typeface="Libre Franklin Thin"/>
                <a:ea typeface="Libre Franklin Thin"/>
                <a:cs typeface="Libre Franklin Thin"/>
                <a:sym typeface="Libre Franklin Thin"/>
              </a:rPr>
            </a:br>
            <a:r>
              <a:rPr b="1" i="0" lang="en-US" sz="4800" u="none">
                <a:solidFill>
                  <a:srgbClr val="FFFFFF"/>
                </a:solidFill>
                <a:latin typeface="Libre Franklin Thin"/>
                <a:ea typeface="Libre Franklin Thin"/>
                <a:cs typeface="Libre Franklin Thin"/>
                <a:sym typeface="Libre Franklin Thin"/>
              </a:rPr>
              <a:t>Clase </a:t>
            </a:r>
            <a:r>
              <a:rPr b="1" lang="en-US" sz="4800">
                <a:solidFill>
                  <a:srgbClr val="FFFFFF"/>
                </a:solidFill>
                <a:latin typeface="Libre Franklin Thin"/>
                <a:ea typeface="Libre Franklin Thin"/>
                <a:cs typeface="Libre Franklin Thin"/>
                <a:sym typeface="Libre Franklin Thin"/>
              </a:rPr>
              <a:t>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1"/>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 Payload </a:t>
            </a:r>
            <a:r>
              <a:rPr b="0" i="0" lang="en-US" sz="3200" u="none">
                <a:solidFill>
                  <a:srgbClr val="FFCC29"/>
                </a:solidFill>
                <a:latin typeface="Libre Franklin Thin"/>
                <a:ea typeface="Libre Franklin Thin"/>
                <a:cs typeface="Libre Franklin Thin"/>
                <a:sym typeface="Libre Franklin Thin"/>
              </a:rPr>
              <a:t>(1/2)</a:t>
            </a:r>
            <a:endParaRPr/>
          </a:p>
        </p:txBody>
      </p:sp>
      <p:sp>
        <p:nvSpPr>
          <p:cNvPr id="104" name="Google Shape;104;p11"/>
          <p:cNvSpPr txBox="1"/>
          <p:nvPr/>
        </p:nvSpPr>
        <p:spPr>
          <a:xfrm>
            <a:off x="304800" y="1371600"/>
            <a:ext cx="8839200" cy="435451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EL </a:t>
            </a:r>
            <a:r>
              <a:rPr b="0" i="1" lang="en-US" sz="2800" u="none">
                <a:solidFill>
                  <a:srgbClr val="FFFFFF"/>
                </a:solidFill>
                <a:latin typeface="Libre Franklin Thin"/>
                <a:ea typeface="Libre Franklin Thin"/>
                <a:cs typeface="Libre Franklin Thin"/>
                <a:sym typeface="Libre Franklin Thin"/>
              </a:rPr>
              <a:t>Payload</a:t>
            </a:r>
            <a:r>
              <a:rPr b="0" i="0" lang="en-US" sz="2800" u="none">
                <a:solidFill>
                  <a:srgbClr val="FFFFFF"/>
                </a:solidFill>
                <a:latin typeface="Libre Franklin Thin"/>
                <a:ea typeface="Libre Franklin Thin"/>
                <a:cs typeface="Libre Franklin Thin"/>
                <a:sym typeface="Libre Franklin Thin"/>
              </a:rPr>
              <a:t> está compuesto por los llamados </a:t>
            </a:r>
            <a:r>
              <a:rPr b="0" i="1" lang="en-US" sz="2800" u="sng">
                <a:solidFill>
                  <a:srgbClr val="CCCCFF"/>
                </a:solidFill>
                <a:latin typeface="Arial"/>
                <a:ea typeface="Arial"/>
                <a:cs typeface="Arial"/>
                <a:sym typeface="Arial"/>
                <a:hlinkClick r:id="rId4">
                  <a:extLst>
                    <a:ext uri="{A12FA001-AC4F-418D-AE19-62706E023703}">
                      <ahyp:hlinkClr val="tx"/>
                    </a:ext>
                  </a:extLst>
                </a:hlinkClick>
              </a:rPr>
              <a:t>JWT Claims</a:t>
            </a:r>
            <a:r>
              <a:rPr b="0" i="0" lang="en-US" sz="2800" u="none">
                <a:solidFill>
                  <a:srgbClr val="FFFFFF"/>
                </a:solidFill>
                <a:latin typeface="Libre Franklin Thin"/>
                <a:ea typeface="Libre Franklin Thin"/>
                <a:cs typeface="Libre Franklin Thin"/>
                <a:sym typeface="Libre Franklin Thin"/>
              </a:rPr>
              <a:t> donde irán colocados los atributos que definen al token. </a:t>
            </a:r>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Los más comunes a utilizar son:</a:t>
            </a:r>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sub: Identifica el sujeto del token. Ej. Id de usuario.</a:t>
            </a:r>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iat: Identifica la fecha de creación del token, válido si se quiere poner una fecha de caducidad. En formato de tiempo UNIX.</a:t>
            </a:r>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exp: Identifica a la fecha de expiración del token. Se calcula a partir del iat. También en formato de tiempo UNIX.</a:t>
            </a:r>
            <a:endParaRPr/>
          </a:p>
        </p:txBody>
      </p:sp>
      <p:pic>
        <p:nvPicPr>
          <p:cNvPr id="105" name="Google Shape;105;p11"/>
          <p:cNvPicPr preferRelativeResize="0"/>
          <p:nvPr/>
        </p:nvPicPr>
        <p:blipFill rotWithShape="1">
          <a:blip r:embed="rId5">
            <a:alphaModFix/>
          </a:blip>
          <a:srcRect b="0" l="0" r="0" t="0"/>
          <a:stretch/>
        </p:blipFill>
        <p:spPr>
          <a:xfrm>
            <a:off x="2324100" y="5432425"/>
            <a:ext cx="4800600" cy="137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2"/>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 Payload </a:t>
            </a:r>
            <a:r>
              <a:rPr b="0" i="0" lang="en-US" sz="3200" u="none">
                <a:solidFill>
                  <a:srgbClr val="FFCC29"/>
                </a:solidFill>
                <a:latin typeface="Libre Franklin Thin"/>
                <a:ea typeface="Libre Franklin Thin"/>
                <a:cs typeface="Libre Franklin Thin"/>
                <a:sym typeface="Libre Franklin Thin"/>
              </a:rPr>
              <a:t>(2/2)</a:t>
            </a:r>
            <a:endParaRPr/>
          </a:p>
        </p:txBody>
      </p:sp>
      <p:sp>
        <p:nvSpPr>
          <p:cNvPr id="112" name="Google Shape;112;p12"/>
          <p:cNvSpPr txBox="1"/>
          <p:nvPr/>
        </p:nvSpPr>
        <p:spPr>
          <a:xfrm>
            <a:off x="304800" y="1371600"/>
            <a:ext cx="8839200" cy="33448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Al payload se le pueden agregar más campos, incluso personalizados. </a:t>
            </a:r>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Codificado…</a:t>
            </a:r>
            <a:endParaRPr/>
          </a:p>
        </p:txBody>
      </p:sp>
      <p:pic>
        <p:nvPicPr>
          <p:cNvPr id="113" name="Google Shape;113;p12"/>
          <p:cNvPicPr preferRelativeResize="0"/>
          <p:nvPr/>
        </p:nvPicPr>
        <p:blipFill rotWithShape="1">
          <a:blip r:embed="rId4">
            <a:alphaModFix/>
          </a:blip>
          <a:srcRect b="0" l="0" r="0" t="0"/>
          <a:stretch/>
        </p:blipFill>
        <p:spPr>
          <a:xfrm>
            <a:off x="2360612" y="2433637"/>
            <a:ext cx="4800600" cy="1371600"/>
          </a:xfrm>
          <a:prstGeom prst="rect">
            <a:avLst/>
          </a:prstGeom>
          <a:noFill/>
          <a:ln>
            <a:noFill/>
          </a:ln>
        </p:spPr>
      </p:pic>
      <p:pic>
        <p:nvPicPr>
          <p:cNvPr id="114" name="Google Shape;114;p12"/>
          <p:cNvPicPr preferRelativeResize="0"/>
          <p:nvPr/>
        </p:nvPicPr>
        <p:blipFill rotWithShape="1">
          <a:blip r:embed="rId5">
            <a:alphaModFix/>
          </a:blip>
          <a:srcRect b="0" l="0" r="0" t="0"/>
          <a:stretch/>
        </p:blipFill>
        <p:spPr>
          <a:xfrm>
            <a:off x="158750" y="5108575"/>
            <a:ext cx="8839200" cy="76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13"/>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 Signature</a:t>
            </a:r>
            <a:endParaRPr/>
          </a:p>
        </p:txBody>
      </p:sp>
      <p:sp>
        <p:nvSpPr>
          <p:cNvPr id="121" name="Google Shape;121;p13"/>
          <p:cNvSpPr txBox="1"/>
          <p:nvPr/>
        </p:nvSpPr>
        <p:spPr>
          <a:xfrm>
            <a:off x="304800" y="1371600"/>
            <a:ext cx="8839200" cy="454501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La firma es la tercera y última parte del JWT. </a:t>
            </a:r>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Está formada por los anteriores componentes (Header y Payload) cifrados en </a:t>
            </a:r>
            <a:r>
              <a:rPr b="0" i="1" lang="en-US" sz="2800" u="none">
                <a:solidFill>
                  <a:srgbClr val="FFFFFF"/>
                </a:solidFill>
                <a:latin typeface="Libre Franklin Thin"/>
                <a:ea typeface="Libre Franklin Thin"/>
                <a:cs typeface="Libre Franklin Thin"/>
                <a:sym typeface="Libre Franklin Thin"/>
              </a:rPr>
              <a:t>Base64</a:t>
            </a:r>
            <a:r>
              <a:rPr b="0" i="0" lang="en-US" sz="2800" u="none">
                <a:solidFill>
                  <a:srgbClr val="FFFFFF"/>
                </a:solidFill>
                <a:latin typeface="Libre Franklin Thin"/>
                <a:ea typeface="Libre Franklin Thin"/>
                <a:cs typeface="Libre Franklin Thin"/>
                <a:sym typeface="Libre Franklin Thin"/>
              </a:rPr>
              <a:t> con una clave secreta (almacenada en nuestro backend). </a:t>
            </a:r>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Así sirve de </a:t>
            </a:r>
            <a:r>
              <a:rPr b="0" i="1" lang="en-US" sz="2800" u="none">
                <a:solidFill>
                  <a:srgbClr val="FFFFFF"/>
                </a:solidFill>
                <a:latin typeface="Libre Franklin Thin"/>
                <a:ea typeface="Libre Franklin Thin"/>
                <a:cs typeface="Libre Franklin Thin"/>
                <a:sym typeface="Libre Franklin Thin"/>
              </a:rPr>
              <a:t>Hash</a:t>
            </a:r>
            <a:r>
              <a:rPr b="0" i="0" lang="en-US" sz="2800" u="none">
                <a:solidFill>
                  <a:srgbClr val="FFFFFF"/>
                </a:solidFill>
                <a:latin typeface="Libre Franklin Thin"/>
                <a:ea typeface="Libre Franklin Thin"/>
                <a:cs typeface="Libre Franklin Thin"/>
                <a:sym typeface="Libre Franklin Thin"/>
              </a:rPr>
              <a:t> para comprobar que todo está bien.</a:t>
            </a:r>
            <a:endParaRPr/>
          </a:p>
          <a:p>
            <a:pPr indent="-552450" lvl="0" marL="552450" marR="0" rtl="0" algn="l">
              <a:lnSpc>
                <a:spcPct val="90000"/>
              </a:lnSpc>
              <a:spcBef>
                <a:spcPts val="800"/>
              </a:spcBef>
              <a:spcAft>
                <a:spcPts val="0"/>
              </a:spcAft>
              <a:buClr>
                <a:srgbClr val="000000"/>
              </a:buClr>
              <a:buSzPts val="2400"/>
              <a:buFont typeface="Arial"/>
              <a:buNone/>
            </a:pPr>
            <a:r>
              <a:t/>
            </a:r>
            <a:endParaRPr b="0" i="0" sz="24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400"/>
              <a:buFont typeface="Arial"/>
              <a:buNone/>
            </a:pPr>
            <a:r>
              <a:t/>
            </a:r>
            <a:endParaRPr b="0" i="0" sz="24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1200"/>
              <a:buFont typeface="Arial"/>
              <a:buNone/>
            </a:pPr>
            <a:r>
              <a:t/>
            </a:r>
            <a:endParaRPr b="0" i="0" sz="12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1200"/>
              <a:buFont typeface="Arial"/>
              <a:buNone/>
            </a:pPr>
            <a:r>
              <a:t/>
            </a:r>
            <a:endParaRPr b="0" i="0" sz="12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1200"/>
              <a:buFont typeface="Arial"/>
              <a:buNone/>
            </a:pPr>
            <a:r>
              <a:t/>
            </a:r>
            <a:endParaRPr b="0" i="0" sz="12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400"/>
              <a:buFont typeface="Libre Franklin Thin"/>
              <a:buNone/>
            </a:pPr>
            <a:r>
              <a:rPr b="0" i="0" lang="en-US" sz="2400" u="none">
                <a:solidFill>
                  <a:srgbClr val="FFFFFF"/>
                </a:solidFill>
                <a:latin typeface="Libre Franklin Thin"/>
                <a:ea typeface="Libre Franklin Thin"/>
                <a:cs typeface="Libre Franklin Thin"/>
                <a:sym typeface="Libre Franklin Thin"/>
              </a:rPr>
              <a:t>Codificado…</a:t>
            </a:r>
            <a:endParaRPr/>
          </a:p>
        </p:txBody>
      </p:sp>
      <p:pic>
        <p:nvPicPr>
          <p:cNvPr id="122" name="Google Shape;122;p13"/>
          <p:cNvPicPr preferRelativeResize="0"/>
          <p:nvPr/>
        </p:nvPicPr>
        <p:blipFill rotWithShape="1">
          <a:blip r:embed="rId4">
            <a:alphaModFix/>
          </a:blip>
          <a:srcRect b="0" l="0" r="0" t="0"/>
          <a:stretch/>
        </p:blipFill>
        <p:spPr>
          <a:xfrm>
            <a:off x="2967037" y="3848100"/>
            <a:ext cx="3190875" cy="1706562"/>
          </a:xfrm>
          <a:prstGeom prst="rect">
            <a:avLst/>
          </a:prstGeom>
          <a:noFill/>
          <a:ln>
            <a:noFill/>
          </a:ln>
        </p:spPr>
      </p:pic>
      <p:pic>
        <p:nvPicPr>
          <p:cNvPr id="123" name="Google Shape;123;p13"/>
          <p:cNvPicPr preferRelativeResize="0"/>
          <p:nvPr/>
        </p:nvPicPr>
        <p:blipFill rotWithShape="1">
          <a:blip r:embed="rId5">
            <a:alphaModFix/>
          </a:blip>
          <a:srcRect b="0" l="0" r="0" t="0"/>
          <a:stretch/>
        </p:blipFill>
        <p:spPr>
          <a:xfrm>
            <a:off x="2214562" y="5956300"/>
            <a:ext cx="4800600" cy="59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4"/>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Completo</a:t>
            </a:r>
            <a:endParaRPr/>
          </a:p>
        </p:txBody>
      </p:sp>
      <p:sp>
        <p:nvSpPr>
          <p:cNvPr id="129" name="Google Shape;129;p14"/>
          <p:cNvSpPr txBox="1"/>
          <p:nvPr/>
        </p:nvSpPr>
        <p:spPr>
          <a:xfrm>
            <a:off x="381000" y="1416050"/>
            <a:ext cx="8763000" cy="43354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El JWT una vez codificado tendrá el siguiente aspecto:</a:t>
            </a:r>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Para verificar el JWT dirigirse hacia </a:t>
            </a:r>
            <a:r>
              <a:rPr b="0" i="0" lang="en-US" sz="2800" u="sng">
                <a:solidFill>
                  <a:srgbClr val="CCCCFF"/>
                </a:solidFill>
                <a:latin typeface="Arial"/>
                <a:ea typeface="Arial"/>
                <a:cs typeface="Arial"/>
                <a:sym typeface="Arial"/>
                <a:hlinkClick r:id="rId4">
                  <a:extLst>
                    <a:ext uri="{A12FA001-AC4F-418D-AE19-62706E023703}">
                      <ahyp:hlinkClr val="tx"/>
                    </a:ext>
                  </a:extLst>
                </a:hlinkClick>
              </a:rPr>
              <a:t>jwt.io</a:t>
            </a:r>
            <a:r>
              <a:rPr b="0" i="0" lang="en-US" sz="2800" u="none">
                <a:solidFill>
                  <a:srgbClr val="FFFFFF"/>
                </a:solidFill>
                <a:latin typeface="Libre Franklin Thin"/>
                <a:ea typeface="Libre Franklin Thin"/>
                <a:cs typeface="Libre Franklin Thin"/>
                <a:sym typeface="Libre Franklin Thin"/>
              </a:rPr>
              <a:t>.</a:t>
            </a:r>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0" lvl="0" marL="0" marR="0" rtl="0" algn="l">
              <a:lnSpc>
                <a:spcPct val="93000"/>
              </a:lnSpc>
              <a:spcBef>
                <a:spcPts val="0"/>
              </a:spcBef>
              <a:spcAft>
                <a:spcPts val="0"/>
              </a:spcAft>
              <a:buNone/>
            </a:pPr>
            <a:r>
              <a:t/>
            </a:r>
            <a:endParaRPr b="0" i="0" sz="2800" u="none">
              <a:solidFill>
                <a:srgbClr val="FFFFFF"/>
              </a:solidFill>
              <a:latin typeface="Libre Franklin Thin"/>
              <a:ea typeface="Libre Franklin Thin"/>
              <a:cs typeface="Libre Franklin Thin"/>
              <a:sym typeface="Libre Franklin Thin"/>
            </a:endParaRPr>
          </a:p>
        </p:txBody>
      </p:sp>
      <p:pic>
        <p:nvPicPr>
          <p:cNvPr id="130" name="Google Shape;130;p14"/>
          <p:cNvPicPr preferRelativeResize="0"/>
          <p:nvPr/>
        </p:nvPicPr>
        <p:blipFill rotWithShape="1">
          <a:blip r:embed="rId5">
            <a:alphaModFix/>
          </a:blip>
          <a:srcRect b="0" l="0" r="0" t="0"/>
          <a:stretch/>
        </p:blipFill>
        <p:spPr>
          <a:xfrm>
            <a:off x="533400" y="2466975"/>
            <a:ext cx="8340725" cy="149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15"/>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136" name="Google Shape;136;p15"/>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a:solidFill>
                  <a:srgbClr val="FFFFFF"/>
                </a:solidFill>
                <a:latin typeface="Libre Franklin Thin"/>
                <a:ea typeface="Libre Franklin Thin"/>
                <a:cs typeface="Libre Franklin Thin"/>
                <a:sym typeface="Libre Franklin Thin"/>
              </a:rPr>
              <a:t>Autenticación con Tokens</a:t>
            </a:r>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a:solidFill>
                  <a:srgbClr val="FFFFFF"/>
                </a:solidFill>
                <a:latin typeface="Libre Franklin Thin"/>
                <a:ea typeface="Libre Franklin Thin"/>
                <a:cs typeface="Libre Franklin Thin"/>
                <a:sym typeface="Libre Franklin Thin"/>
              </a:rPr>
              <a:t>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¿Qué es 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Partes del JWT.</a:t>
            </a:r>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Notas.</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Definiciones.</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Crear en Slim.</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Verificar en Slim.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16"/>
          <p:cNvSpPr txBox="1"/>
          <p:nvPr>
            <p:ph type="title"/>
          </p:nvPr>
        </p:nvSpPr>
        <p:spPr>
          <a:xfrm>
            <a:off x="381000" y="228600"/>
            <a:ext cx="8534400" cy="75723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Nota </a:t>
            </a:r>
            <a:r>
              <a:rPr b="0" i="0" lang="en-US" sz="3200" u="none">
                <a:solidFill>
                  <a:srgbClr val="FFCC29"/>
                </a:solidFill>
                <a:latin typeface="Libre Franklin Thin"/>
                <a:ea typeface="Libre Franklin Thin"/>
                <a:cs typeface="Libre Franklin Thin"/>
                <a:sym typeface="Libre Franklin Thin"/>
              </a:rPr>
              <a:t>(1/2)</a:t>
            </a:r>
            <a:endParaRPr/>
          </a:p>
        </p:txBody>
      </p:sp>
      <p:sp>
        <p:nvSpPr>
          <p:cNvPr id="143" name="Google Shape;143;p16"/>
          <p:cNvSpPr txBox="1"/>
          <p:nvPr/>
        </p:nvSpPr>
        <p:spPr>
          <a:xfrm>
            <a:off x="304800" y="1371600"/>
            <a:ext cx="8832850" cy="4013200"/>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Es importante entender que el propósito de usar JWT NO es ocultar u ofuscar datos de ninguna manera. </a:t>
            </a:r>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El motivo por el que se utiliza JWT es para demostrar que los datos enviados fueron realmente creados por una fuente auténtica.</a:t>
            </a:r>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Los datos dentro de un JWT están codificados y firmados, no cifrados.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7"/>
          <p:cNvSpPr txBox="1"/>
          <p:nvPr>
            <p:ph type="title"/>
          </p:nvPr>
        </p:nvSpPr>
        <p:spPr>
          <a:xfrm>
            <a:off x="381000" y="228600"/>
            <a:ext cx="8393112" cy="75723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Nota </a:t>
            </a:r>
            <a:r>
              <a:rPr b="0" i="0" lang="en-US" sz="3200" u="none">
                <a:solidFill>
                  <a:srgbClr val="FFCC29"/>
                </a:solidFill>
                <a:latin typeface="Libre Franklin Thin"/>
                <a:ea typeface="Libre Franklin Thin"/>
                <a:cs typeface="Libre Franklin Thin"/>
                <a:sym typeface="Libre Franklin Thin"/>
              </a:rPr>
              <a:t>(2/2)</a:t>
            </a:r>
            <a:endParaRPr/>
          </a:p>
        </p:txBody>
      </p:sp>
      <p:sp>
        <p:nvSpPr>
          <p:cNvPr id="150" name="Google Shape;150;p17"/>
          <p:cNvSpPr txBox="1"/>
          <p:nvPr/>
        </p:nvSpPr>
        <p:spPr>
          <a:xfrm>
            <a:off x="304800" y="1371600"/>
            <a:ext cx="8763000" cy="5003800"/>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El propósito de codificar datos es transformar la estructura de los mismos. </a:t>
            </a:r>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Los datos firmados permiten que el receptor verifique la autenticidad de la fuente de los datos. </a:t>
            </a:r>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Entonces, codificar y firmar datos NO protege los datos. </a:t>
            </a:r>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Por otro lado, el objetivo principal del cifrado es proteger los datos y evitar el acceso no autorizado.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8"/>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156" name="Google Shape;156;p18"/>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a:solidFill>
                  <a:srgbClr val="FFFFFF"/>
                </a:solidFill>
                <a:latin typeface="Libre Franklin Thin"/>
                <a:ea typeface="Libre Franklin Thin"/>
                <a:cs typeface="Libre Franklin Thin"/>
                <a:sym typeface="Libre Franklin Thin"/>
              </a:rPr>
              <a:t>Autenticación con Tokens</a:t>
            </a:r>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a:solidFill>
                  <a:srgbClr val="FFFFFF"/>
                </a:solidFill>
                <a:latin typeface="Libre Franklin Thin"/>
                <a:ea typeface="Libre Franklin Thin"/>
                <a:cs typeface="Libre Franklin Thin"/>
                <a:sym typeface="Libre Franklin Thin"/>
              </a:rPr>
              <a:t>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¿Qué es 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Partes del 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Notas.</a:t>
            </a:r>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Definiciones.</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Crear en Slim.</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Verificar en Slim.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9"/>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Definiciones </a:t>
            </a:r>
            <a:r>
              <a:rPr b="0" i="0" lang="en-US" sz="3200" u="none">
                <a:solidFill>
                  <a:srgbClr val="FFCC29"/>
                </a:solidFill>
                <a:latin typeface="Libre Franklin Thin"/>
                <a:ea typeface="Libre Franklin Thin"/>
                <a:cs typeface="Libre Franklin Thin"/>
                <a:sym typeface="Libre Franklin Thin"/>
              </a:rPr>
              <a:t>(1/2)</a:t>
            </a:r>
            <a:endParaRPr/>
          </a:p>
        </p:txBody>
      </p:sp>
      <p:sp>
        <p:nvSpPr>
          <p:cNvPr id="162" name="Google Shape;162;p19"/>
          <p:cNvSpPr txBox="1"/>
          <p:nvPr/>
        </p:nvSpPr>
        <p:spPr>
          <a:xfrm>
            <a:off x="381000" y="1416050"/>
            <a:ext cx="8388350" cy="3976687"/>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La codificación es para mantener la usabilidad de los datos y puede revertirse empleando el mismo algoritmo que codifica el contenido, es decir, no se utiliza ninguna clave.</a:t>
            </a:r>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El cifrado es para mantener la confidencialidad de los datos y requiere el uso de una clave (mantenida en secreto) para volver a texto plano.</a:t>
            </a:r>
            <a:endParaRPr/>
          </a:p>
          <a:p>
            <a:pPr indent="0" lvl="0" marL="0" marR="0" rtl="0" algn="l">
              <a:lnSpc>
                <a:spcPct val="93000"/>
              </a:lnSpc>
              <a:spcBef>
                <a:spcPts val="0"/>
              </a:spcBef>
              <a:spcAft>
                <a:spcPts val="0"/>
              </a:spcAft>
              <a:buNone/>
            </a:pPr>
            <a:r>
              <a:t/>
            </a:r>
            <a:endParaRPr b="0" i="0" sz="2800" u="none">
              <a:solidFill>
                <a:srgbClr val="FFFFFF"/>
              </a:solidFill>
              <a:latin typeface="Libre Franklin Thin"/>
              <a:ea typeface="Libre Franklin Thin"/>
              <a:cs typeface="Libre Franklin Thin"/>
              <a:sym typeface="Libre Franklin Thi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0"/>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Definiciones </a:t>
            </a:r>
            <a:r>
              <a:rPr b="0" i="0" lang="en-US" sz="3200" u="none">
                <a:solidFill>
                  <a:srgbClr val="FFCC29"/>
                </a:solidFill>
                <a:latin typeface="Libre Franklin Thin"/>
                <a:ea typeface="Libre Franklin Thin"/>
                <a:cs typeface="Libre Franklin Thin"/>
                <a:sym typeface="Libre Franklin Thin"/>
              </a:rPr>
              <a:t>(2/2)</a:t>
            </a:r>
            <a:endParaRPr/>
          </a:p>
        </p:txBody>
      </p:sp>
      <p:sp>
        <p:nvSpPr>
          <p:cNvPr id="168" name="Google Shape;168;p20"/>
          <p:cNvSpPr txBox="1"/>
          <p:nvPr/>
        </p:nvSpPr>
        <p:spPr>
          <a:xfrm>
            <a:off x="381000" y="1416050"/>
            <a:ext cx="8763000" cy="4751387"/>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Hashing es para validar la integridad del contenido mediante la detección de todas las modificaciones de los mismos mediante cambios obvios en la salida hash.</a:t>
            </a:r>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La ofuscación se usa para evitar que las personas entiendan el significado de algo, y se usa a menudo con la ayuda de una computadora para evitar la ingeniería inversa exitosa y/o el robo de la funcionalidad de un producto.</a:t>
            </a:r>
            <a:endParaRPr/>
          </a:p>
          <a:p>
            <a:pPr indent="0" lvl="0" marL="0" marR="0" rtl="0" algn="l">
              <a:lnSpc>
                <a:spcPct val="93000"/>
              </a:lnSpc>
              <a:spcBef>
                <a:spcPts val="0"/>
              </a:spcBef>
              <a:spcAft>
                <a:spcPts val="0"/>
              </a:spcAft>
              <a:buNone/>
            </a:pPr>
            <a:r>
              <a:t/>
            </a:r>
            <a:endParaRPr b="0" i="0" sz="2800" u="none">
              <a:solidFill>
                <a:srgbClr val="FFFFFF"/>
              </a:solidFill>
              <a:latin typeface="Libre Franklin Thin"/>
              <a:ea typeface="Libre Franklin Thin"/>
              <a:cs typeface="Libre Franklin Thin"/>
              <a:sym typeface="Libre Franklin Th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 name="Shape 41"/>
        <p:cNvGrpSpPr/>
        <p:nvPr/>
      </p:nvGrpSpPr>
      <p:grpSpPr>
        <a:xfrm>
          <a:off x="0" y="0"/>
          <a:ext cx="0" cy="0"/>
          <a:chOff x="0" y="0"/>
          <a:chExt cx="0" cy="0"/>
        </a:xfrm>
      </p:grpSpPr>
      <p:sp>
        <p:nvSpPr>
          <p:cNvPr id="42" name="Google Shape;42;p2"/>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43" name="Google Shape;43;p2"/>
          <p:cNvSpPr txBox="1"/>
          <p:nvPr/>
        </p:nvSpPr>
        <p:spPr>
          <a:xfrm>
            <a:off x="381000" y="1416050"/>
            <a:ext cx="8388350" cy="1101725"/>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a:solidFill>
                  <a:srgbClr val="FFFFFF"/>
                </a:solidFill>
                <a:latin typeface="Libre Franklin Thin"/>
                <a:ea typeface="Libre Franklin Thin"/>
                <a:cs typeface="Libre Franklin Thin"/>
                <a:sym typeface="Libre Franklin Thin"/>
              </a:rPr>
              <a:t>Autenticación con Tokens</a:t>
            </a:r>
            <a:endParaRPr/>
          </a:p>
          <a:p>
            <a:pPr indent="-552450" lvl="0" marL="552450" marR="0" rtl="0" algn="l">
              <a:lnSpc>
                <a:spcPct val="90000"/>
              </a:lnSpc>
              <a:spcBef>
                <a:spcPts val="800"/>
              </a:spcBef>
              <a:spcAft>
                <a:spcPts val="0"/>
              </a:spcAft>
              <a:buClr>
                <a:srgbClr val="FFFFFF"/>
              </a:buClr>
              <a:buSzPts val="3200"/>
              <a:buFont typeface="Libre Franklin Thin"/>
              <a:buChar char="•"/>
            </a:pPr>
            <a:r>
              <a:rPr b="0" i="0" lang="en-US" sz="3200" u="none">
                <a:solidFill>
                  <a:srgbClr val="FFFFFF"/>
                </a:solidFill>
                <a:latin typeface="Libre Franklin Thin"/>
                <a:ea typeface="Libre Franklin Thin"/>
                <a:cs typeface="Libre Franklin Thin"/>
                <a:sym typeface="Libre Franklin Thin"/>
              </a:rPr>
              <a:t>JWT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1"/>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174" name="Google Shape;174;p21"/>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a:solidFill>
                  <a:srgbClr val="FFFFFF"/>
                </a:solidFill>
                <a:latin typeface="Libre Franklin Thin"/>
                <a:ea typeface="Libre Franklin Thin"/>
                <a:cs typeface="Libre Franklin Thin"/>
                <a:sym typeface="Libre Franklin Thin"/>
              </a:rPr>
              <a:t>Autenticación con Tokens</a:t>
            </a:r>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a:solidFill>
                  <a:srgbClr val="FFFFFF"/>
                </a:solidFill>
                <a:latin typeface="Libre Franklin Thin"/>
                <a:ea typeface="Libre Franklin Thin"/>
                <a:cs typeface="Libre Franklin Thin"/>
                <a:sym typeface="Libre Franklin Thin"/>
              </a:rPr>
              <a:t>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¿Qué es 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Partes del 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Notas.</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Definiciones.</a:t>
            </a:r>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Crear en Slim.</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Verificar en Slim.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2"/>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en Slim - Crear </a:t>
            </a:r>
            <a:endParaRPr/>
          </a:p>
        </p:txBody>
      </p:sp>
      <p:sp>
        <p:nvSpPr>
          <p:cNvPr id="181" name="Google Shape;181;p22"/>
          <p:cNvSpPr txBox="1"/>
          <p:nvPr/>
        </p:nvSpPr>
        <p:spPr>
          <a:xfrm>
            <a:off x="381000" y="1416050"/>
            <a:ext cx="8763000" cy="8683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La creación de un JWT se realiza por medio del método estático </a:t>
            </a:r>
            <a:r>
              <a:rPr b="1" i="1" lang="en-US" sz="2800" u="none">
                <a:solidFill>
                  <a:srgbClr val="FFFFFF"/>
                </a:solidFill>
                <a:latin typeface="Libre Franklin Thin"/>
                <a:ea typeface="Libre Franklin Thin"/>
                <a:cs typeface="Libre Franklin Thin"/>
                <a:sym typeface="Libre Franklin Thin"/>
              </a:rPr>
              <a:t>encode</a:t>
            </a:r>
            <a:r>
              <a:rPr b="0" i="0" lang="en-US" sz="2800" u="none">
                <a:solidFill>
                  <a:srgbClr val="FFFFFF"/>
                </a:solidFill>
                <a:latin typeface="Libre Franklin Thin"/>
                <a:ea typeface="Libre Franklin Thin"/>
                <a:cs typeface="Libre Franklin Thin"/>
                <a:sym typeface="Libre Franklin Thin"/>
              </a:rPr>
              <a:t> de la clase </a:t>
            </a:r>
            <a:r>
              <a:rPr b="1" i="1" lang="en-US" sz="2800" u="none">
                <a:solidFill>
                  <a:srgbClr val="FFFFFF"/>
                </a:solidFill>
                <a:latin typeface="Libre Franklin Thin"/>
                <a:ea typeface="Libre Franklin Thin"/>
                <a:cs typeface="Libre Franklin Thin"/>
                <a:sym typeface="Libre Franklin Thin"/>
              </a:rPr>
              <a:t>Firebase\JWT</a:t>
            </a:r>
            <a:r>
              <a:rPr b="0" i="0" lang="en-US" sz="2800" u="none">
                <a:solidFill>
                  <a:srgbClr val="FFFFFF"/>
                </a:solidFill>
                <a:latin typeface="Libre Franklin Thin"/>
                <a:ea typeface="Libre Franklin Thin"/>
                <a:cs typeface="Libre Franklin Thin"/>
                <a:sym typeface="Libre Franklin Thin"/>
              </a:rPr>
              <a:t>.</a:t>
            </a:r>
            <a:endParaRPr/>
          </a:p>
        </p:txBody>
      </p:sp>
      <p:pic>
        <p:nvPicPr>
          <p:cNvPr id="182" name="Google Shape;182;p22"/>
          <p:cNvPicPr preferRelativeResize="0"/>
          <p:nvPr/>
        </p:nvPicPr>
        <p:blipFill rotWithShape="1">
          <a:blip r:embed="rId4">
            <a:alphaModFix/>
          </a:blip>
          <a:srcRect b="0" l="0" r="0" t="0"/>
          <a:stretch/>
        </p:blipFill>
        <p:spPr>
          <a:xfrm>
            <a:off x="731825" y="2598625"/>
            <a:ext cx="7867650" cy="42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23"/>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188" name="Google Shape;188;p23"/>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a:solidFill>
                  <a:srgbClr val="FFFFFF"/>
                </a:solidFill>
                <a:latin typeface="Libre Franklin Thin"/>
                <a:ea typeface="Libre Franklin Thin"/>
                <a:cs typeface="Libre Franklin Thin"/>
                <a:sym typeface="Libre Franklin Thin"/>
              </a:rPr>
              <a:t>Autenticación con Tokens</a:t>
            </a:r>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a:solidFill>
                  <a:srgbClr val="FFFFFF"/>
                </a:solidFill>
                <a:latin typeface="Libre Franklin Thin"/>
                <a:ea typeface="Libre Franklin Thin"/>
                <a:cs typeface="Libre Franklin Thin"/>
                <a:sym typeface="Libre Franklin Thin"/>
              </a:rPr>
              <a:t>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¿Qué es 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Partes del 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Notas.</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Definiciones.</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Crear en Slim.</a:t>
            </a:r>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Verificar en Slim.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4"/>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en Slim - Verificar</a:t>
            </a:r>
            <a:endParaRPr/>
          </a:p>
        </p:txBody>
      </p:sp>
      <p:sp>
        <p:nvSpPr>
          <p:cNvPr id="194" name="Google Shape;194;p24"/>
          <p:cNvSpPr txBox="1"/>
          <p:nvPr/>
        </p:nvSpPr>
        <p:spPr>
          <a:xfrm>
            <a:off x="381000" y="1416050"/>
            <a:ext cx="8763000" cy="125571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La verificación del JWT se realiza por medio del método estático </a:t>
            </a:r>
            <a:r>
              <a:rPr b="1" i="1" lang="en-US" sz="2800" u="none">
                <a:solidFill>
                  <a:srgbClr val="FFFFFF"/>
                </a:solidFill>
                <a:latin typeface="Libre Franklin Thin"/>
                <a:ea typeface="Libre Franklin Thin"/>
                <a:cs typeface="Libre Franklin Thin"/>
                <a:sym typeface="Libre Franklin Thin"/>
              </a:rPr>
              <a:t>decode</a:t>
            </a:r>
            <a:r>
              <a:rPr b="0" i="0" lang="en-US" sz="2800" u="none">
                <a:solidFill>
                  <a:srgbClr val="FFFFFF"/>
                </a:solidFill>
                <a:latin typeface="Libre Franklin Thin"/>
                <a:ea typeface="Libre Franklin Thin"/>
                <a:cs typeface="Libre Franklin Thin"/>
                <a:sym typeface="Libre Franklin Thin"/>
              </a:rPr>
              <a:t> de la clase </a:t>
            </a:r>
            <a:r>
              <a:rPr b="1" i="1" lang="en-US" sz="2800" u="none">
                <a:solidFill>
                  <a:srgbClr val="FFFFFF"/>
                </a:solidFill>
                <a:latin typeface="Libre Franklin Thin"/>
                <a:ea typeface="Libre Franklin Thin"/>
                <a:cs typeface="Libre Franklin Thin"/>
                <a:sym typeface="Libre Franklin Thin"/>
              </a:rPr>
              <a:t>Firebase\JWT</a:t>
            </a:r>
            <a:r>
              <a:rPr b="0" i="0" lang="en-US" sz="2800" u="none">
                <a:solidFill>
                  <a:srgbClr val="FFFFFF"/>
                </a:solidFill>
                <a:latin typeface="Libre Franklin Thin"/>
                <a:ea typeface="Libre Franklin Thin"/>
                <a:cs typeface="Libre Franklin Thin"/>
                <a:sym typeface="Libre Franklin Thin"/>
              </a:rPr>
              <a:t>.</a:t>
            </a:r>
            <a:endParaRPr/>
          </a:p>
        </p:txBody>
      </p:sp>
      <p:pic>
        <p:nvPicPr>
          <p:cNvPr id="195" name="Google Shape;195;p24"/>
          <p:cNvPicPr preferRelativeResize="0"/>
          <p:nvPr/>
        </p:nvPicPr>
        <p:blipFill rotWithShape="1">
          <a:blip r:embed="rId4">
            <a:alphaModFix/>
          </a:blip>
          <a:srcRect b="0" l="0" r="0" t="0"/>
          <a:stretch/>
        </p:blipFill>
        <p:spPr>
          <a:xfrm>
            <a:off x="598487" y="2232025"/>
            <a:ext cx="8134350" cy="45354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5"/>
          <p:cNvSpPr txBox="1"/>
          <p:nvPr>
            <p:ph type="title"/>
          </p:nvPr>
        </p:nvSpPr>
        <p:spPr>
          <a:xfrm>
            <a:off x="457200" y="4953000"/>
            <a:ext cx="8393112" cy="750887"/>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Ejercitación</a:t>
            </a:r>
            <a:endParaRPr/>
          </a:p>
        </p:txBody>
      </p:sp>
      <p:pic>
        <p:nvPicPr>
          <p:cNvPr id="201" name="Google Shape;201;p25"/>
          <p:cNvPicPr preferRelativeResize="0"/>
          <p:nvPr/>
        </p:nvPicPr>
        <p:blipFill rotWithShape="1">
          <a:blip r:embed="rId4">
            <a:alphaModFix/>
          </a:blip>
          <a:srcRect b="0" l="0" r="0" t="0"/>
          <a:stretch/>
        </p:blipFill>
        <p:spPr>
          <a:xfrm>
            <a:off x="2514600" y="990600"/>
            <a:ext cx="4146550" cy="24431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 name="Shape 48"/>
        <p:cNvGrpSpPr/>
        <p:nvPr/>
      </p:nvGrpSpPr>
      <p:grpSpPr>
        <a:xfrm>
          <a:off x="0" y="0"/>
          <a:ext cx="0" cy="0"/>
          <a:chOff x="0" y="0"/>
          <a:chExt cx="0" cy="0"/>
        </a:xfrm>
      </p:grpSpPr>
      <p:sp>
        <p:nvSpPr>
          <p:cNvPr id="49" name="Google Shape;49;p4"/>
          <p:cNvSpPr txBox="1"/>
          <p:nvPr>
            <p:ph type="title"/>
          </p:nvPr>
        </p:nvSpPr>
        <p:spPr>
          <a:xfrm>
            <a:off x="381000" y="228600"/>
            <a:ext cx="8393112" cy="75723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Autenticación con Tokens </a:t>
            </a:r>
            <a:r>
              <a:rPr b="0" i="0" lang="en-US" sz="3200" u="none">
                <a:solidFill>
                  <a:srgbClr val="FFCC29"/>
                </a:solidFill>
                <a:latin typeface="Libre Franklin Thin"/>
                <a:ea typeface="Libre Franklin Thin"/>
                <a:cs typeface="Libre Franklin Thin"/>
                <a:sym typeface="Libre Franklin Thin"/>
              </a:rPr>
              <a:t>(1/3)</a:t>
            </a:r>
            <a:r>
              <a:rPr b="0" i="0" lang="en-US" sz="4800" u="none">
                <a:solidFill>
                  <a:srgbClr val="FFCC29"/>
                </a:solidFill>
                <a:latin typeface="Libre Franklin Thin"/>
                <a:ea typeface="Libre Franklin Thin"/>
                <a:cs typeface="Libre Franklin Thin"/>
                <a:sym typeface="Libre Franklin Thin"/>
              </a:rPr>
              <a:t> </a:t>
            </a:r>
            <a:endParaRPr/>
          </a:p>
        </p:txBody>
      </p:sp>
      <p:sp>
        <p:nvSpPr>
          <p:cNvPr id="50" name="Google Shape;50;p4"/>
          <p:cNvSpPr txBox="1"/>
          <p:nvPr/>
        </p:nvSpPr>
        <p:spPr>
          <a:xfrm>
            <a:off x="304800" y="1371600"/>
            <a:ext cx="8839200" cy="5443537"/>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Una de las nuevas tendencias es la autenticación por medio de </a:t>
            </a:r>
            <a:r>
              <a:rPr b="0" i="1" lang="en-US" sz="2800" u="none">
                <a:solidFill>
                  <a:srgbClr val="FFFFFF"/>
                </a:solidFill>
                <a:latin typeface="Libre Franklin Thin"/>
                <a:ea typeface="Libre Franklin Thin"/>
                <a:cs typeface="Libre Franklin Thin"/>
                <a:sym typeface="Libre Franklin Thin"/>
              </a:rPr>
              <a:t>Tokens</a:t>
            </a:r>
            <a:r>
              <a:rPr b="0" i="0" lang="en-US" sz="2800" u="none">
                <a:solidFill>
                  <a:srgbClr val="FFFFFF"/>
                </a:solidFill>
                <a:latin typeface="Libre Franklin Thin"/>
                <a:ea typeface="Libre Franklin Thin"/>
                <a:cs typeface="Libre Franklin Thin"/>
                <a:sym typeface="Libre Franklin Thin"/>
              </a:rPr>
              <a:t> y que el backend sea un API RESTful.</a:t>
            </a:r>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Funcionamiento:</a:t>
            </a:r>
            <a:endParaRPr/>
          </a:p>
          <a:p>
            <a:pPr indent="-401637" lvl="1" marL="971550" marR="0" rtl="0" algn="l">
              <a:lnSpc>
                <a:spcPct val="90000"/>
              </a:lnSpc>
              <a:spcBef>
                <a:spcPts val="700"/>
              </a:spcBef>
              <a:spcAft>
                <a:spcPts val="0"/>
              </a:spcAft>
              <a:buClr>
                <a:srgbClr val="FFCC29"/>
              </a:buClr>
              <a:buSzPts val="1240"/>
              <a:buFont typeface="Noto Sans Symbols"/>
              <a:buChar char="●"/>
            </a:pPr>
            <a:r>
              <a:rPr b="0" i="0" lang="en-US" sz="2200" u="none" cap="none" strike="noStrike">
                <a:solidFill>
                  <a:srgbClr val="FFFFFF"/>
                </a:solidFill>
                <a:latin typeface="Libre Franklin Thin"/>
                <a:ea typeface="Libre Franklin Thin"/>
                <a:cs typeface="Libre Franklin Thin"/>
                <a:sym typeface="Libre Franklin Thin"/>
              </a:rPr>
              <a:t>El usuario se autentica con usuario/contraseña o a través de un proveedor (como Twitter, Facebook o Google). </a:t>
            </a:r>
            <a:endParaRPr sz="1200"/>
          </a:p>
          <a:p>
            <a:pPr indent="-401637" lvl="1" marL="971550" marR="0" rtl="0" algn="l">
              <a:lnSpc>
                <a:spcPct val="90000"/>
              </a:lnSpc>
              <a:spcBef>
                <a:spcPts val="700"/>
              </a:spcBef>
              <a:spcAft>
                <a:spcPts val="0"/>
              </a:spcAft>
              <a:buClr>
                <a:srgbClr val="FFCC29"/>
              </a:buClr>
              <a:buSzPts val="1240"/>
              <a:buFont typeface="Noto Sans Symbols"/>
              <a:buChar char="●"/>
            </a:pPr>
            <a:r>
              <a:rPr b="0" i="0" lang="en-US" sz="2200" u="none" cap="none" strike="noStrike">
                <a:solidFill>
                  <a:srgbClr val="FFFFFF"/>
                </a:solidFill>
                <a:latin typeface="Libre Franklin Thin"/>
                <a:ea typeface="Libre Franklin Thin"/>
                <a:cs typeface="Libre Franklin Thin"/>
                <a:sym typeface="Libre Franklin Thin"/>
              </a:rPr>
              <a:t>A partir de entonces, cada petición HTTP que haga el usuario va acompañada de un </a:t>
            </a:r>
            <a:r>
              <a:rPr b="0" i="1" lang="en-US" sz="2200" u="none" cap="none" strike="noStrike">
                <a:solidFill>
                  <a:srgbClr val="FFFFFF"/>
                </a:solidFill>
                <a:latin typeface="Libre Franklin Thin"/>
                <a:ea typeface="Libre Franklin Thin"/>
                <a:cs typeface="Libre Franklin Thin"/>
                <a:sym typeface="Libre Franklin Thin"/>
              </a:rPr>
              <a:t>Token</a:t>
            </a:r>
            <a:r>
              <a:rPr b="0" i="0" lang="en-US" sz="2200" u="none" cap="none" strike="noStrike">
                <a:solidFill>
                  <a:srgbClr val="FFFFFF"/>
                </a:solidFill>
                <a:latin typeface="Libre Franklin Thin"/>
                <a:ea typeface="Libre Franklin Thin"/>
                <a:cs typeface="Libre Franklin Thin"/>
                <a:sym typeface="Libre Franklin Thin"/>
              </a:rPr>
              <a:t> en la cabecera. </a:t>
            </a:r>
            <a:endParaRPr sz="1200"/>
          </a:p>
          <a:p>
            <a:pPr indent="-401637" lvl="1" marL="971550" marR="0" rtl="0" algn="l">
              <a:lnSpc>
                <a:spcPct val="90000"/>
              </a:lnSpc>
              <a:spcBef>
                <a:spcPts val="700"/>
              </a:spcBef>
              <a:spcAft>
                <a:spcPts val="0"/>
              </a:spcAft>
              <a:buClr>
                <a:srgbClr val="FFCC29"/>
              </a:buClr>
              <a:buSzPts val="1240"/>
              <a:buFont typeface="Noto Sans Symbols"/>
              <a:buChar char="●"/>
            </a:pPr>
            <a:r>
              <a:rPr b="0" i="0" lang="en-US" sz="2200" u="none" cap="none" strike="noStrike">
                <a:solidFill>
                  <a:srgbClr val="FFFFFF"/>
                </a:solidFill>
                <a:latin typeface="Libre Franklin Thin"/>
                <a:ea typeface="Libre Franklin Thin"/>
                <a:cs typeface="Libre Franklin Thin"/>
                <a:sym typeface="Libre Franklin Thin"/>
              </a:rPr>
              <a:t>Este Token no es más que una firma cifrada que le permite al API identificar al usuario. </a:t>
            </a:r>
            <a:endParaRPr sz="1200"/>
          </a:p>
          <a:p>
            <a:pPr indent="-401637" lvl="1" marL="971550" marR="0" rtl="0" algn="l">
              <a:lnSpc>
                <a:spcPct val="90000"/>
              </a:lnSpc>
              <a:spcBef>
                <a:spcPts val="700"/>
              </a:spcBef>
              <a:spcAft>
                <a:spcPts val="0"/>
              </a:spcAft>
              <a:buClr>
                <a:srgbClr val="FFCC29"/>
              </a:buClr>
              <a:buSzPts val="1240"/>
              <a:buFont typeface="Noto Sans Symbols"/>
              <a:buChar char="●"/>
            </a:pPr>
            <a:r>
              <a:rPr b="0" i="0" lang="en-US" sz="2200" u="none" cap="none" strike="noStrike">
                <a:solidFill>
                  <a:srgbClr val="FFFFFF"/>
                </a:solidFill>
                <a:latin typeface="Libre Franklin Thin"/>
                <a:ea typeface="Libre Franklin Thin"/>
                <a:cs typeface="Libre Franklin Thin"/>
                <a:sym typeface="Libre Franklin Thin"/>
              </a:rPr>
              <a:t>Pero este Token no se almacena en el servidor, si no del lado del cliente (en el </a:t>
            </a:r>
            <a:r>
              <a:rPr b="0" i="1" lang="en-US" sz="2200" u="none" cap="none" strike="noStrike">
                <a:solidFill>
                  <a:srgbClr val="FFFFFF"/>
                </a:solidFill>
                <a:latin typeface="Libre Franklin Thin"/>
                <a:ea typeface="Libre Franklin Thin"/>
                <a:cs typeface="Libre Franklin Thin"/>
                <a:sym typeface="Libre Franklin Thin"/>
              </a:rPr>
              <a:t>localStorage</a:t>
            </a:r>
            <a:r>
              <a:rPr b="0" i="0" lang="en-US" sz="2200" u="none" cap="none" strike="noStrike">
                <a:solidFill>
                  <a:srgbClr val="FFFFFF"/>
                </a:solidFill>
                <a:latin typeface="Libre Franklin Thin"/>
                <a:ea typeface="Libre Franklin Thin"/>
                <a:cs typeface="Libre Franklin Thin"/>
                <a:sym typeface="Libre Franklin Thin"/>
              </a:rPr>
              <a:t> o </a:t>
            </a:r>
            <a:r>
              <a:rPr b="0" i="1" lang="en-US" sz="2200" u="none" cap="none" strike="noStrike">
                <a:solidFill>
                  <a:srgbClr val="FFFFFF"/>
                </a:solidFill>
                <a:latin typeface="Libre Franklin Thin"/>
                <a:ea typeface="Libre Franklin Thin"/>
                <a:cs typeface="Libre Franklin Thin"/>
                <a:sym typeface="Libre Franklin Thin"/>
              </a:rPr>
              <a:t>sessionStorage</a:t>
            </a:r>
            <a:r>
              <a:rPr b="0" i="0" lang="en-US" sz="2200" u="none" cap="none" strike="noStrike">
                <a:solidFill>
                  <a:srgbClr val="FFFFFF"/>
                </a:solidFill>
                <a:latin typeface="Libre Franklin Thin"/>
                <a:ea typeface="Libre Franklin Thin"/>
                <a:cs typeface="Libre Franklin Thin"/>
                <a:sym typeface="Libre Franklin Thin"/>
              </a:rPr>
              <a:t>) y el API es el que se encarga de descifrar ese Token y redirigir el flujo de la aplicación en un sentido u otro.</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5"/>
          <p:cNvSpPr txBox="1"/>
          <p:nvPr>
            <p:ph type="title"/>
          </p:nvPr>
        </p:nvSpPr>
        <p:spPr>
          <a:xfrm>
            <a:off x="381000" y="228600"/>
            <a:ext cx="8393112" cy="75723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Autenticación con Tokens </a:t>
            </a:r>
            <a:r>
              <a:rPr b="0" i="0" lang="en-US" sz="3200" u="none">
                <a:solidFill>
                  <a:srgbClr val="FFCC29"/>
                </a:solidFill>
                <a:latin typeface="Libre Franklin Thin"/>
                <a:ea typeface="Libre Franklin Thin"/>
                <a:cs typeface="Libre Franklin Thin"/>
                <a:sym typeface="Libre Franklin Thin"/>
              </a:rPr>
              <a:t>(2/3)</a:t>
            </a:r>
            <a:endParaRPr/>
          </a:p>
        </p:txBody>
      </p:sp>
      <p:sp>
        <p:nvSpPr>
          <p:cNvPr id="57" name="Google Shape;57;p5"/>
          <p:cNvSpPr txBox="1"/>
          <p:nvPr/>
        </p:nvSpPr>
        <p:spPr>
          <a:xfrm>
            <a:off x="304800" y="1371600"/>
            <a:ext cx="8839200" cy="4813300"/>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Como los tokens son almacenados en el lado del cliente, no hay información de estado y la aplicación se vuelve totalmente escalable. </a:t>
            </a:r>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Se puede usar el mismo API para diferentes aplicaciones (Web, Mobile, Android, iOS, ...) </a:t>
            </a:r>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Solo hay que enviar los datos en formato JSON y cifrar/descifrar tokens en la autenticación y posteriores peticiones HTTP, a través de un MIDDLEWARE.</a:t>
            </a:r>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También añade más seguridad. </a:t>
            </a:r>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Al no utilizar cookies para almacenar la información del usuario, se evita ataques CSRF (</a:t>
            </a:r>
            <a:r>
              <a:rPr b="0" i="1" lang="en-US" sz="2400" u="none" cap="none" strike="noStrike">
                <a:solidFill>
                  <a:srgbClr val="FFFFFF"/>
                </a:solidFill>
                <a:latin typeface="Libre Franklin Thin"/>
                <a:ea typeface="Libre Franklin Thin"/>
                <a:cs typeface="Libre Franklin Thin"/>
                <a:sym typeface="Libre Franklin Thin"/>
              </a:rPr>
              <a:t>Cross-Site Request Forgery</a:t>
            </a:r>
            <a:r>
              <a:rPr b="0" i="0" lang="en-US" sz="2400" u="none" cap="none" strike="noStrike">
                <a:solidFill>
                  <a:srgbClr val="FFFFFF"/>
                </a:solidFill>
                <a:latin typeface="Libre Franklin Thin"/>
                <a:ea typeface="Libre Franklin Thin"/>
                <a:cs typeface="Libre Franklin Thin"/>
                <a:sym typeface="Libre Franklin Thin"/>
              </a:rPr>
              <a:t>) que manipulen la sesión que se envía al backend.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6"/>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Autenticación con Tokens </a:t>
            </a:r>
            <a:r>
              <a:rPr b="0" i="0" lang="en-US" sz="3200" u="none">
                <a:solidFill>
                  <a:srgbClr val="FFCC29"/>
                </a:solidFill>
                <a:latin typeface="Libre Franklin Thin"/>
                <a:ea typeface="Libre Franklin Thin"/>
                <a:cs typeface="Libre Franklin Thin"/>
                <a:sym typeface="Libre Franklin Thin"/>
              </a:rPr>
              <a:t>(3/3)</a:t>
            </a:r>
            <a:endParaRPr/>
          </a:p>
        </p:txBody>
      </p:sp>
      <p:pic>
        <p:nvPicPr>
          <p:cNvPr id="64" name="Google Shape;64;p6"/>
          <p:cNvPicPr preferRelativeResize="0"/>
          <p:nvPr/>
        </p:nvPicPr>
        <p:blipFill rotWithShape="1">
          <a:blip r:embed="rId4">
            <a:alphaModFix/>
          </a:blip>
          <a:srcRect b="0" l="0" r="0" t="0"/>
          <a:stretch/>
        </p:blipFill>
        <p:spPr>
          <a:xfrm>
            <a:off x="1600200" y="1828800"/>
            <a:ext cx="6477000" cy="4700587"/>
          </a:xfrm>
          <a:prstGeom prst="rect">
            <a:avLst/>
          </a:prstGeom>
          <a:noFill/>
          <a:ln>
            <a:noFill/>
          </a:ln>
        </p:spPr>
      </p:pic>
      <p:sp>
        <p:nvSpPr>
          <p:cNvPr id="65" name="Google Shape;65;p6"/>
          <p:cNvSpPr txBox="1"/>
          <p:nvPr/>
        </p:nvSpPr>
        <p:spPr>
          <a:xfrm>
            <a:off x="2209800" y="1870075"/>
            <a:ext cx="3429000" cy="485775"/>
          </a:xfrm>
          <a:prstGeom prst="rect">
            <a:avLst/>
          </a:prstGeom>
          <a:solidFill>
            <a:srgbClr val="FFFFFF"/>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300"/>
              <a:buFont typeface="Libre Franklin Thin"/>
              <a:buNone/>
            </a:pPr>
            <a:r>
              <a:rPr b="0" i="0" lang="en-US" sz="1300" u="none">
                <a:solidFill>
                  <a:srgbClr val="000000"/>
                </a:solidFill>
                <a:latin typeface="Libre Franklin Thin"/>
                <a:ea typeface="Libre Franklin Thin"/>
                <a:cs typeface="Libre Franklin Thin"/>
                <a:sym typeface="Libre Franklin Thin"/>
              </a:rPr>
              <a:t>El usuario se identifica (usando id/clave, Facebook, Google, Twitter, etc.)</a:t>
            </a:r>
            <a:endParaRPr/>
          </a:p>
        </p:txBody>
      </p:sp>
      <p:sp>
        <p:nvSpPr>
          <p:cNvPr id="66" name="Google Shape;66;p6"/>
          <p:cNvSpPr txBox="1"/>
          <p:nvPr/>
        </p:nvSpPr>
        <p:spPr>
          <a:xfrm>
            <a:off x="4114800" y="2863850"/>
            <a:ext cx="2209800" cy="684212"/>
          </a:xfrm>
          <a:prstGeom prst="rect">
            <a:avLst/>
          </a:prstGeom>
          <a:solidFill>
            <a:srgbClr val="FFFFFF"/>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300"/>
              <a:buFont typeface="Libre Franklin Thin"/>
              <a:buNone/>
            </a:pPr>
            <a:r>
              <a:rPr b="0" i="0" lang="en-US" sz="1300" u="none">
                <a:solidFill>
                  <a:srgbClr val="000000"/>
                </a:solidFill>
                <a:latin typeface="Libre Franklin Thin"/>
                <a:ea typeface="Libre Franklin Thin"/>
                <a:cs typeface="Libre Franklin Thin"/>
                <a:sym typeface="Libre Franklin Thin"/>
              </a:rPr>
              <a:t>El usuario es autenticado, el Token es creado y es enviado al usuario.</a:t>
            </a:r>
            <a:endParaRPr/>
          </a:p>
        </p:txBody>
      </p:sp>
      <p:sp>
        <p:nvSpPr>
          <p:cNvPr id="67" name="Google Shape;67;p6"/>
          <p:cNvSpPr txBox="1"/>
          <p:nvPr/>
        </p:nvSpPr>
        <p:spPr>
          <a:xfrm>
            <a:off x="2835275" y="4535487"/>
            <a:ext cx="1889125" cy="684212"/>
          </a:xfrm>
          <a:prstGeom prst="rect">
            <a:avLst/>
          </a:prstGeom>
          <a:solidFill>
            <a:srgbClr val="FFFFFF"/>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300"/>
              <a:buFont typeface="Libre Franklin Thin"/>
              <a:buNone/>
            </a:pPr>
            <a:r>
              <a:rPr b="0" i="0" lang="en-US" sz="1300" u="none">
                <a:solidFill>
                  <a:srgbClr val="000000"/>
                </a:solidFill>
                <a:latin typeface="Libre Franklin Thin"/>
                <a:ea typeface="Libre Franklin Thin"/>
                <a:cs typeface="Libre Franklin Thin"/>
                <a:sym typeface="Libre Franklin Thin"/>
              </a:rPr>
              <a:t>El usuario pasa el Token cuando realiza llamadas a la API.</a:t>
            </a:r>
            <a:endParaRPr/>
          </a:p>
        </p:txBody>
      </p:sp>
      <p:sp>
        <p:nvSpPr>
          <p:cNvPr id="68" name="Google Shape;68;p6"/>
          <p:cNvSpPr txBox="1"/>
          <p:nvPr/>
        </p:nvSpPr>
        <p:spPr>
          <a:xfrm>
            <a:off x="4419600" y="6019800"/>
            <a:ext cx="1905000" cy="485775"/>
          </a:xfrm>
          <a:prstGeom prst="rect">
            <a:avLst/>
          </a:prstGeom>
          <a:solidFill>
            <a:srgbClr val="FFFFFF"/>
          </a:solid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300"/>
              <a:buFont typeface="Libre Franklin Thin"/>
              <a:buNone/>
            </a:pPr>
            <a:r>
              <a:rPr b="0" i="0" lang="en-US" sz="1300" u="none">
                <a:solidFill>
                  <a:srgbClr val="000000"/>
                </a:solidFill>
                <a:latin typeface="Libre Franklin Thin"/>
                <a:ea typeface="Libre Franklin Thin"/>
                <a:cs typeface="Libre Franklin Thin"/>
                <a:sym typeface="Libre Franklin Thin"/>
              </a:rPr>
              <a:t>La aplicación verifica y procesa la petición.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7"/>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74" name="Google Shape;74;p7"/>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a:solidFill>
                  <a:srgbClr val="FFFFFF"/>
                </a:solidFill>
                <a:latin typeface="Libre Franklin Thin"/>
                <a:ea typeface="Libre Franklin Thin"/>
                <a:cs typeface="Libre Franklin Thin"/>
                <a:sym typeface="Libre Franklin Thin"/>
              </a:rPr>
              <a:t>Autenticación con Tokens</a:t>
            </a:r>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a:solidFill>
                  <a:srgbClr val="FFFFFF"/>
                </a:solidFill>
                <a:latin typeface="Libre Franklin Thin"/>
                <a:ea typeface="Libre Franklin Thin"/>
                <a:cs typeface="Libre Franklin Thin"/>
                <a:sym typeface="Libre Franklin Thin"/>
              </a:rPr>
              <a:t>JWT</a:t>
            </a:r>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¿Qué es 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Partes del 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Notas.</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Definiciones.</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Crear en Slim.</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Verificar en Slim.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8"/>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a:t>
            </a:r>
            <a:r>
              <a:rPr b="0" i="0" lang="en-US" sz="3200" u="none">
                <a:solidFill>
                  <a:srgbClr val="FFCC29"/>
                </a:solidFill>
                <a:latin typeface="Libre Franklin Thin"/>
                <a:ea typeface="Libre Franklin Thin"/>
                <a:cs typeface="Libre Franklin Thin"/>
                <a:sym typeface="Libre Franklin Thin"/>
              </a:rPr>
              <a:t>(1/3)</a:t>
            </a:r>
            <a:endParaRPr/>
          </a:p>
        </p:txBody>
      </p:sp>
      <p:sp>
        <p:nvSpPr>
          <p:cNvPr id="81" name="Google Shape;81;p8"/>
          <p:cNvSpPr txBox="1"/>
          <p:nvPr/>
        </p:nvSpPr>
        <p:spPr>
          <a:xfrm>
            <a:off x="304800" y="1371600"/>
            <a:ext cx="8839200" cy="3908425"/>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Un JSON Web Token (o JWT) es un estándar abierto   (</a:t>
            </a:r>
            <a:r>
              <a:rPr b="0" i="0" lang="en-US" sz="2800" u="sng">
                <a:solidFill>
                  <a:srgbClr val="CCCCFF"/>
                </a:solidFill>
                <a:latin typeface="Arial"/>
                <a:ea typeface="Arial"/>
                <a:cs typeface="Arial"/>
                <a:sym typeface="Arial"/>
                <a:hlinkClick r:id="rId4">
                  <a:extLst>
                    <a:ext uri="{A12FA001-AC4F-418D-AE19-62706E023703}">
                      <ahyp:hlinkClr val="tx"/>
                    </a:ext>
                  </a:extLst>
                </a:hlinkClick>
              </a:rPr>
              <a:t>RFC-7519</a:t>
            </a:r>
            <a:r>
              <a:rPr b="0" i="0" lang="en-US" sz="2800" u="none">
                <a:solidFill>
                  <a:srgbClr val="FFFFFF"/>
                </a:solidFill>
                <a:latin typeface="Libre Franklin Thin"/>
                <a:ea typeface="Libre Franklin Thin"/>
                <a:cs typeface="Libre Franklin Thin"/>
                <a:sym typeface="Libre Franklin Thin"/>
              </a:rPr>
              <a:t>) basado en JSON para crear un token que sirva para enviar datos entre aplicaciones o servicios y garantizar que sean válidos y seguros.</a:t>
            </a:r>
            <a:endParaRPr/>
          </a:p>
          <a:p>
            <a:pPr indent="-552450" lvl="0" marL="552450" marR="0" rtl="0" algn="l">
              <a:lnSpc>
                <a:spcPct val="90000"/>
              </a:lnSpc>
              <a:spcBef>
                <a:spcPts val="800"/>
              </a:spcBef>
              <a:spcAft>
                <a:spcPts val="0"/>
              </a:spcAft>
              <a:buClr>
                <a:srgbClr val="000000"/>
              </a:buClr>
              <a:buSzPts val="2800"/>
              <a:buFont typeface="Arial"/>
              <a:buNone/>
            </a:pPr>
            <a:r>
              <a:t/>
            </a:r>
            <a:endParaRPr b="0" i="0" sz="28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Un JWT está compuesto por 3 partes: </a:t>
            </a:r>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el encabezado (header), </a:t>
            </a:r>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el payload  </a:t>
            </a:r>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y la firma (signature)</a:t>
            </a:r>
            <a:endParaRPr/>
          </a:p>
        </p:txBody>
      </p:sp>
      <p:pic>
        <p:nvPicPr>
          <p:cNvPr id="82" name="Google Shape;82;p8"/>
          <p:cNvPicPr preferRelativeResize="0"/>
          <p:nvPr/>
        </p:nvPicPr>
        <p:blipFill rotWithShape="1">
          <a:blip r:embed="rId5">
            <a:alphaModFix/>
          </a:blip>
          <a:srcRect b="0" l="0" r="0" t="0"/>
          <a:stretch/>
        </p:blipFill>
        <p:spPr>
          <a:xfrm>
            <a:off x="2698750" y="5557837"/>
            <a:ext cx="3908425" cy="842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9"/>
          <p:cNvSpPr txBox="1"/>
          <p:nvPr>
            <p:ph type="title"/>
          </p:nvPr>
        </p:nvSpPr>
        <p:spPr>
          <a:xfrm>
            <a:off x="381000" y="228600"/>
            <a:ext cx="8393112" cy="695325"/>
          </a:xfrm>
          <a:prstGeom prst="rect">
            <a:avLst/>
          </a:prstGeom>
          <a:noFill/>
          <a:ln>
            <a:noFill/>
          </a:ln>
        </p:spPr>
        <p:txBody>
          <a:bodyPr anchorCtr="0" anchor="t" bIns="45000" lIns="90000" spcFirstLastPara="1" rIns="90000" wrap="square" tIns="45000">
            <a:noAutofit/>
          </a:bodyPr>
          <a:lstStyle/>
          <a:p>
            <a:pPr indent="0" lvl="0" marL="0" rtl="0" algn="ctr">
              <a:lnSpc>
                <a:spcPct val="90000"/>
              </a:lnSpc>
              <a:spcBef>
                <a:spcPts val="0"/>
              </a:spcBef>
              <a:spcAft>
                <a:spcPts val="0"/>
              </a:spcAft>
              <a:buClr>
                <a:srgbClr val="FFCC29"/>
              </a:buClr>
              <a:buSzPts val="4400"/>
              <a:buFont typeface="Libre Franklin Thin"/>
              <a:buNone/>
            </a:pPr>
            <a:r>
              <a:rPr b="0" i="0" lang="en-US" sz="4400" u="none">
                <a:solidFill>
                  <a:srgbClr val="FFCC29"/>
                </a:solidFill>
                <a:latin typeface="Libre Franklin Thin"/>
                <a:ea typeface="Libre Franklin Thin"/>
                <a:cs typeface="Libre Franklin Thin"/>
                <a:sym typeface="Libre Franklin Thin"/>
              </a:rPr>
              <a:t>Temas a Tratar</a:t>
            </a:r>
            <a:endParaRPr/>
          </a:p>
        </p:txBody>
      </p:sp>
      <p:sp>
        <p:nvSpPr>
          <p:cNvPr id="88" name="Google Shape;88;p9"/>
          <p:cNvSpPr txBox="1"/>
          <p:nvPr/>
        </p:nvSpPr>
        <p:spPr>
          <a:xfrm>
            <a:off x="381000" y="1416050"/>
            <a:ext cx="8388350" cy="41449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3200"/>
              <a:buFont typeface="Libre Franklin Thin"/>
              <a:buChar char="•"/>
            </a:pPr>
            <a:r>
              <a:rPr b="0" i="0" lang="en-US" sz="3200" u="none">
                <a:solidFill>
                  <a:srgbClr val="FFFFFF"/>
                </a:solidFill>
                <a:latin typeface="Libre Franklin Thin"/>
                <a:ea typeface="Libre Franklin Thin"/>
                <a:cs typeface="Libre Franklin Thin"/>
                <a:sym typeface="Libre Franklin Thin"/>
              </a:rPr>
              <a:t>Autenticación con Tokens</a:t>
            </a:r>
            <a:endParaRPr/>
          </a:p>
          <a:p>
            <a:pPr indent="-552450" lvl="0" marL="552450" marR="0" rtl="0" algn="l">
              <a:lnSpc>
                <a:spcPct val="90000"/>
              </a:lnSpc>
              <a:spcBef>
                <a:spcPts val="800"/>
              </a:spcBef>
              <a:spcAft>
                <a:spcPts val="0"/>
              </a:spcAft>
              <a:buClr>
                <a:srgbClr val="FFFFFF"/>
              </a:buClr>
              <a:buSzPts val="3600"/>
              <a:buFont typeface="Libre Franklin Thin"/>
              <a:buChar char="•"/>
            </a:pPr>
            <a:r>
              <a:rPr b="0" i="0" lang="en-US" sz="3600" u="none">
                <a:solidFill>
                  <a:srgbClr val="FFFFFF"/>
                </a:solidFill>
                <a:latin typeface="Libre Franklin Thin"/>
                <a:ea typeface="Libre Franklin Thin"/>
                <a:cs typeface="Libre Franklin Thin"/>
                <a:sym typeface="Libre Franklin Thin"/>
              </a:rPr>
              <a:t>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¿Qué es JWT?</a:t>
            </a:r>
            <a:endParaRPr/>
          </a:p>
          <a:p>
            <a:pPr indent="-414337" lvl="1" marL="971550" marR="0" rtl="0" algn="l">
              <a:lnSpc>
                <a:spcPct val="90000"/>
              </a:lnSpc>
              <a:spcBef>
                <a:spcPts val="700"/>
              </a:spcBef>
              <a:spcAft>
                <a:spcPts val="0"/>
              </a:spcAft>
              <a:buClr>
                <a:srgbClr val="FCEB98"/>
              </a:buClr>
              <a:buSzPts val="1680"/>
              <a:buFont typeface="Noto Sans Symbols"/>
              <a:buChar char="●"/>
            </a:pPr>
            <a:r>
              <a:rPr b="1" i="0" lang="en-US" sz="2800" u="none" cap="none" strike="noStrike">
                <a:solidFill>
                  <a:srgbClr val="FFFFFF"/>
                </a:solidFill>
                <a:latin typeface="Libre Franklin Thin"/>
                <a:ea typeface="Libre Franklin Thin"/>
                <a:cs typeface="Libre Franklin Thin"/>
                <a:sym typeface="Libre Franklin Thin"/>
              </a:rPr>
              <a:t>Partes del JWT.</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Notas.</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Definiciones.</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Crear en Slim.</a:t>
            </a:r>
            <a:endParaRPr/>
          </a:p>
          <a:p>
            <a:pPr indent="-414337" lvl="1" marL="971550" marR="0" rtl="0" algn="l">
              <a:lnSpc>
                <a:spcPct val="90000"/>
              </a:lnSpc>
              <a:spcBef>
                <a:spcPts val="700"/>
              </a:spcBef>
              <a:spcAft>
                <a:spcPts val="0"/>
              </a:spcAft>
              <a:buClr>
                <a:srgbClr val="FFCC29"/>
              </a:buClr>
              <a:buSzPts val="1680"/>
              <a:buFont typeface="Noto Sans Symbols"/>
              <a:buChar char="●"/>
            </a:pPr>
            <a:r>
              <a:rPr b="0" i="0" lang="en-US" sz="2800" u="none" cap="none" strike="noStrike">
                <a:solidFill>
                  <a:srgbClr val="FFFFFF"/>
                </a:solidFill>
                <a:latin typeface="Libre Franklin Thin"/>
                <a:ea typeface="Libre Franklin Thin"/>
                <a:cs typeface="Libre Franklin Thin"/>
                <a:sym typeface="Libre Franklin Thin"/>
              </a:rPr>
              <a:t>Verificar en Slim.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0"/>
          <p:cNvSpPr txBox="1"/>
          <p:nvPr>
            <p:ph type="title"/>
          </p:nvPr>
        </p:nvSpPr>
        <p:spPr>
          <a:xfrm>
            <a:off x="381000" y="228600"/>
            <a:ext cx="8393112" cy="750887"/>
          </a:xfrm>
          <a:prstGeom prst="rect">
            <a:avLst/>
          </a:prstGeom>
          <a:noFill/>
          <a:ln>
            <a:noFill/>
          </a:ln>
        </p:spPr>
        <p:txBody>
          <a:bodyPr anchorCtr="0" anchor="t" bIns="45000" lIns="90000" spcFirstLastPara="1" rIns="90000" wrap="square" tIns="45000">
            <a:noAutofit/>
          </a:bodyPr>
          <a:lstStyle/>
          <a:p>
            <a:pPr indent="0" lvl="0" marL="0" rtl="0" algn="l">
              <a:lnSpc>
                <a:spcPct val="90000"/>
              </a:lnSpc>
              <a:spcBef>
                <a:spcPts val="0"/>
              </a:spcBef>
              <a:spcAft>
                <a:spcPts val="0"/>
              </a:spcAft>
              <a:buClr>
                <a:srgbClr val="FFCC29"/>
              </a:buClr>
              <a:buSzPts val="4800"/>
              <a:buFont typeface="Libre Franklin Thin"/>
              <a:buNone/>
            </a:pPr>
            <a:r>
              <a:rPr b="0" i="0" lang="en-US" sz="4800" u="none">
                <a:solidFill>
                  <a:srgbClr val="FFCC29"/>
                </a:solidFill>
                <a:latin typeface="Libre Franklin Thin"/>
                <a:ea typeface="Libre Franklin Thin"/>
                <a:cs typeface="Libre Franklin Thin"/>
                <a:sym typeface="Libre Franklin Thin"/>
              </a:rPr>
              <a:t>JWT - Header</a:t>
            </a:r>
            <a:endParaRPr/>
          </a:p>
        </p:txBody>
      </p:sp>
      <p:sp>
        <p:nvSpPr>
          <p:cNvPr id="95" name="Google Shape;95;p10"/>
          <p:cNvSpPr txBox="1"/>
          <p:nvPr/>
        </p:nvSpPr>
        <p:spPr>
          <a:xfrm>
            <a:off x="304800" y="1371600"/>
            <a:ext cx="8839200" cy="4386262"/>
          </a:xfrm>
          <a:prstGeom prst="rect">
            <a:avLst/>
          </a:prstGeom>
          <a:noFill/>
          <a:ln>
            <a:noFill/>
          </a:ln>
        </p:spPr>
        <p:txBody>
          <a:bodyPr anchorCtr="0" anchor="t" bIns="45000" lIns="90000" spcFirstLastPara="1" rIns="90000" wrap="square" tIns="45000">
            <a:noAutofit/>
          </a:bodyPr>
          <a:lstStyle/>
          <a:p>
            <a:pPr indent="-552450" lvl="0" marL="552450" marR="0" rtl="0" algn="l">
              <a:lnSpc>
                <a:spcPct val="90000"/>
              </a:lnSpc>
              <a:spcBef>
                <a:spcPts val="0"/>
              </a:spcBef>
              <a:spcAft>
                <a:spcPts val="0"/>
              </a:spcAft>
              <a:buClr>
                <a:srgbClr val="FFFFFF"/>
              </a:buClr>
              <a:buSzPts val="2800"/>
              <a:buFont typeface="Libre Franklin Thin"/>
              <a:buChar char="•"/>
            </a:pPr>
            <a:r>
              <a:rPr b="0" i="0" lang="en-US" sz="2800" u="none">
                <a:solidFill>
                  <a:srgbClr val="FFFFFF"/>
                </a:solidFill>
                <a:latin typeface="Libre Franklin Thin"/>
                <a:ea typeface="Libre Franklin Thin"/>
                <a:cs typeface="Libre Franklin Thin"/>
                <a:sym typeface="Libre Franklin Thin"/>
              </a:rPr>
              <a:t>La primera parte es la cabecera del token, que a su vez tiene otras dos partes: </a:t>
            </a:r>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El tipo, en este caso un JWT </a:t>
            </a:r>
            <a:endParaRPr/>
          </a:p>
          <a:p>
            <a:pPr indent="-414337" lvl="1" marL="971550" marR="0" rtl="0" algn="l">
              <a:lnSpc>
                <a:spcPct val="90000"/>
              </a:lnSpc>
              <a:spcBef>
                <a:spcPts val="700"/>
              </a:spcBef>
              <a:spcAft>
                <a:spcPts val="0"/>
              </a:spcAft>
              <a:buClr>
                <a:srgbClr val="FFCC29"/>
              </a:buClr>
              <a:buSzPts val="1440"/>
              <a:buFont typeface="Noto Sans Symbols"/>
              <a:buChar char="●"/>
            </a:pPr>
            <a:r>
              <a:rPr b="0" i="0" lang="en-US" sz="2400" u="none" cap="none" strike="noStrike">
                <a:solidFill>
                  <a:srgbClr val="FFFFFF"/>
                </a:solidFill>
                <a:latin typeface="Libre Franklin Thin"/>
                <a:ea typeface="Libre Franklin Thin"/>
                <a:cs typeface="Libre Franklin Thin"/>
                <a:sym typeface="Libre Franklin Thin"/>
              </a:rPr>
              <a:t>y la codificación utilizada. Comúnmente es el algoritmo </a:t>
            </a:r>
            <a:r>
              <a:rPr b="0" i="1" lang="en-US" sz="2400" u="none" cap="none" strike="noStrike">
                <a:solidFill>
                  <a:srgbClr val="FFFFFF"/>
                </a:solidFill>
                <a:latin typeface="Libre Franklin Thin"/>
                <a:ea typeface="Libre Franklin Thin"/>
                <a:cs typeface="Libre Franklin Thin"/>
                <a:sym typeface="Libre Franklin Thin"/>
              </a:rPr>
              <a:t>HMAC SHA256</a:t>
            </a:r>
            <a:r>
              <a:rPr b="0" i="0" lang="en-US" sz="2400" u="none" cap="none" strike="noStrike">
                <a:solidFill>
                  <a:srgbClr val="FFFFFF"/>
                </a:solidFill>
                <a:latin typeface="Libre Franklin Thin"/>
                <a:ea typeface="Libre Franklin Thin"/>
                <a:cs typeface="Libre Franklin Thin"/>
                <a:sym typeface="Libre Franklin Thin"/>
              </a:rPr>
              <a:t>.</a:t>
            </a:r>
            <a:endParaRPr/>
          </a:p>
          <a:p>
            <a:pPr indent="-414337" lvl="1" marL="971550" marR="0" rtl="0" algn="l">
              <a:lnSpc>
                <a:spcPct val="90000"/>
              </a:lnSpc>
              <a:spcBef>
                <a:spcPts val="700"/>
              </a:spcBef>
              <a:spcAft>
                <a:spcPts val="0"/>
              </a:spcAft>
              <a:buClr>
                <a:srgbClr val="000000"/>
              </a:buClr>
              <a:buSzPts val="1000"/>
              <a:buFont typeface="Arial"/>
              <a:buNone/>
            </a:pPr>
            <a:r>
              <a:t/>
            </a:r>
            <a:endParaRPr b="0" i="0" sz="1000" u="none" cap="none" strike="noStrik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0"/>
              </a:spcBef>
              <a:spcAft>
                <a:spcPts val="0"/>
              </a:spcAft>
              <a:buClr>
                <a:srgbClr val="FFFFFF"/>
              </a:buClr>
              <a:buSzPts val="1000"/>
              <a:buFont typeface="Libre Franklin Thin"/>
              <a:buNone/>
            </a:pPr>
            <a:r>
              <a:rPr b="0" i="0" lang="en-US" sz="1000" u="none">
                <a:solidFill>
                  <a:srgbClr val="FFFFFF"/>
                </a:solidFill>
                <a:latin typeface="Libre Franklin Thin"/>
                <a:ea typeface="Libre Franklin Thin"/>
                <a:cs typeface="Libre Franklin Thin"/>
                <a:sym typeface="Libre Franklin Thin"/>
              </a:rPr>
              <a:t> </a:t>
            </a:r>
            <a:r>
              <a:rPr b="0" i="0" lang="en-US" sz="2400" u="none">
                <a:solidFill>
                  <a:srgbClr val="FFFFFF"/>
                </a:solidFill>
                <a:latin typeface="Libre Franklin Thin"/>
                <a:ea typeface="Libre Franklin Thin"/>
                <a:cs typeface="Libre Franklin Thin"/>
                <a:sym typeface="Libre Franklin Thin"/>
              </a:rPr>
              <a:t>El contenido sin codificar es el siguiente:</a:t>
            </a:r>
            <a:endParaRPr/>
          </a:p>
          <a:p>
            <a:pPr indent="-552450" lvl="0" marL="552450" marR="0" rtl="0" algn="l">
              <a:lnSpc>
                <a:spcPct val="90000"/>
              </a:lnSpc>
              <a:spcBef>
                <a:spcPts val="2200"/>
              </a:spcBef>
              <a:spcAft>
                <a:spcPts val="0"/>
              </a:spcAft>
              <a:buClr>
                <a:srgbClr val="000000"/>
              </a:buClr>
              <a:buSzPts val="2400"/>
              <a:buFont typeface="Arial"/>
              <a:buNone/>
            </a:pPr>
            <a:r>
              <a:t/>
            </a:r>
            <a:endParaRPr b="0" i="0" sz="24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2400"/>
              <a:buFont typeface="Arial"/>
              <a:buNone/>
            </a:pPr>
            <a:r>
              <a:t/>
            </a:r>
            <a:endParaRPr b="0" i="0" sz="24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000000"/>
              </a:buClr>
              <a:buSzPts val="1200"/>
              <a:buFont typeface="Arial"/>
              <a:buNone/>
            </a:pPr>
            <a:r>
              <a:t/>
            </a:r>
            <a:endParaRPr b="0" i="0" sz="1200" u="none">
              <a:solidFill>
                <a:srgbClr val="FFFFFF"/>
              </a:solidFill>
              <a:latin typeface="Libre Franklin Thin"/>
              <a:ea typeface="Libre Franklin Thin"/>
              <a:cs typeface="Libre Franklin Thin"/>
              <a:sym typeface="Libre Franklin Thin"/>
            </a:endParaRPr>
          </a:p>
          <a:p>
            <a:pPr indent="-552450" lvl="0" marL="552450" marR="0" rtl="0" algn="l">
              <a:lnSpc>
                <a:spcPct val="90000"/>
              </a:lnSpc>
              <a:spcBef>
                <a:spcPts val="800"/>
              </a:spcBef>
              <a:spcAft>
                <a:spcPts val="0"/>
              </a:spcAft>
              <a:buClr>
                <a:srgbClr val="FFFFFF"/>
              </a:buClr>
              <a:buSzPts val="2400"/>
              <a:buFont typeface="Libre Franklin Thin"/>
              <a:buNone/>
            </a:pPr>
            <a:r>
              <a:rPr b="0" i="0" lang="en-US" sz="2400" u="none">
                <a:solidFill>
                  <a:srgbClr val="FFFFFF"/>
                </a:solidFill>
                <a:latin typeface="Libre Franklin Thin"/>
                <a:ea typeface="Libre Franklin Thin"/>
                <a:cs typeface="Libre Franklin Thin"/>
                <a:sym typeface="Libre Franklin Thin"/>
              </a:rPr>
              <a:t>Codificado…</a:t>
            </a:r>
            <a:endParaRPr/>
          </a:p>
        </p:txBody>
      </p:sp>
      <p:pic>
        <p:nvPicPr>
          <p:cNvPr id="96" name="Google Shape;96;p10"/>
          <p:cNvPicPr preferRelativeResize="0"/>
          <p:nvPr/>
        </p:nvPicPr>
        <p:blipFill rotWithShape="1">
          <a:blip r:embed="rId4">
            <a:alphaModFix/>
          </a:blip>
          <a:srcRect b="0" l="0" r="0" t="0"/>
          <a:stretch/>
        </p:blipFill>
        <p:spPr>
          <a:xfrm>
            <a:off x="2052637" y="5813425"/>
            <a:ext cx="4827587" cy="666750"/>
          </a:xfrm>
          <a:prstGeom prst="rect">
            <a:avLst/>
          </a:prstGeom>
          <a:noFill/>
          <a:ln>
            <a:noFill/>
          </a:ln>
        </p:spPr>
      </p:pic>
      <p:pic>
        <p:nvPicPr>
          <p:cNvPr id="97" name="Google Shape;97;p10"/>
          <p:cNvPicPr preferRelativeResize="0"/>
          <p:nvPr/>
        </p:nvPicPr>
        <p:blipFill rotWithShape="1">
          <a:blip r:embed="rId5">
            <a:alphaModFix/>
          </a:blip>
          <a:srcRect b="0" l="0" r="0" t="0"/>
          <a:stretch/>
        </p:blipFill>
        <p:spPr>
          <a:xfrm>
            <a:off x="3036887" y="4095750"/>
            <a:ext cx="2757487" cy="14176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cp:coreProperties>
</file>

<file path=docProps/custom.xml><?xml version="1.0" encoding="utf-8"?>
<Properties xmlns="http://schemas.openxmlformats.org/officeDocument/2006/custom-properties" xmlns:vt="http://schemas.openxmlformats.org/officeDocument/2006/docPropsVTypes"/>
</file>