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95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68096" autoAdjust="0"/>
  </p:normalViewPr>
  <p:slideViewPr>
    <p:cSldViewPr>
      <p:cViewPr varScale="1">
        <p:scale>
          <a:sx n="79" d="100"/>
          <a:sy n="79" d="100"/>
        </p:scale>
        <p:origin x="27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FD5A2-534D-463D-B4ED-7FA770178092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6CD14-5A94-4331-9B6F-CA0E7E2B18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825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433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7901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6441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948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523757"/>
            <a:ext cx="7772400" cy="1829761"/>
          </a:xfrm>
        </p:spPr>
        <p:txBody>
          <a:bodyPr/>
          <a:lstStyle/>
          <a:p>
            <a:pPr algn="ctr"/>
            <a:r>
              <a:rPr lang="es-AR" dirty="0" smtClean="0"/>
              <a:t>Final: Estilos</a:t>
            </a:r>
            <a:br>
              <a:rPr lang="es-AR" dirty="0" smtClean="0"/>
            </a:br>
            <a:r>
              <a:rPr lang="es-AR" dirty="0" smtClean="0"/>
              <a:t>Como Funciona</a:t>
            </a: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76672"/>
            <a:ext cx="2143125" cy="21431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81" y="399179"/>
            <a:ext cx="2347483" cy="23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4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548680"/>
            <a:ext cx="7772400" cy="1233483"/>
          </a:xfrm>
        </p:spPr>
        <p:txBody>
          <a:bodyPr>
            <a:noAutofit/>
          </a:bodyPr>
          <a:lstStyle/>
          <a:p>
            <a:pPr algn="l"/>
            <a:r>
              <a:rPr lang="es-AR" sz="1400" dirty="0" smtClean="0"/>
              <a:t>1er Paso:</a:t>
            </a:r>
            <a:br>
              <a:rPr lang="es-AR" sz="1400" dirty="0" smtClean="0"/>
            </a:br>
            <a:r>
              <a:rPr lang="es-AR" sz="1400" dirty="0" smtClean="0"/>
              <a:t>Entrar en la aplicación, y luego entrar en el icono de la paleta que esta ubicado en la barra superior seleccionar un estilo.</a:t>
            </a:r>
            <a:r>
              <a:rPr lang="es-AR" sz="2400" dirty="0" smtClean="0"/>
              <a:t/>
            </a:r>
            <a:br>
              <a:rPr lang="es-AR" sz="2400" dirty="0" smtClean="0"/>
            </a:br>
            <a:endParaRPr lang="es-AR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02695"/>
            <a:ext cx="3810532" cy="54204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60450"/>
            <a:ext cx="3820058" cy="54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0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498178"/>
          </a:xfrm>
        </p:spPr>
        <p:txBody>
          <a:bodyPr>
            <a:normAutofit/>
          </a:bodyPr>
          <a:lstStyle/>
          <a:p>
            <a:r>
              <a:rPr lang="es-AR" sz="2800" dirty="0" smtClean="0"/>
              <a:t>Paso2: Seleccionar un estilo para que se aplique en la </a:t>
            </a:r>
            <a:r>
              <a:rPr lang="es-AR" sz="2800" dirty="0" err="1" smtClean="0"/>
              <a:t>aplicacion</a:t>
            </a:r>
            <a:r>
              <a:rPr lang="es-AR" sz="2800" dirty="0" smtClean="0"/>
              <a:t/>
            </a:r>
            <a:br>
              <a:rPr lang="es-AR" sz="2800" dirty="0" smtClean="0"/>
            </a:br>
            <a:endParaRPr lang="es-AR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96" y="2123658"/>
            <a:ext cx="3230550" cy="345806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831704"/>
            <a:ext cx="3096059" cy="404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2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 err="1" smtClean="0"/>
              <a:t>Cold-theme</a:t>
            </a:r>
            <a:r>
              <a:rPr lang="es-AR" sz="2800" dirty="0" smtClean="0"/>
              <a:t>:</a:t>
            </a:r>
            <a:endParaRPr lang="es-AR" sz="2800" dirty="0"/>
          </a:p>
        </p:txBody>
      </p:sp>
      <p:sp>
        <p:nvSpPr>
          <p:cNvPr id="8" name="Título 2"/>
          <p:cNvSpPr txBox="1">
            <a:spLocks/>
          </p:cNvSpPr>
          <p:nvPr/>
        </p:nvSpPr>
        <p:spPr>
          <a:xfrm>
            <a:off x="5148064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2800" dirty="0" smtClean="0"/>
              <a:t>Brown-</a:t>
            </a:r>
            <a:r>
              <a:rPr lang="es-AR" sz="2800" dirty="0" err="1" smtClean="0"/>
              <a:t>theme</a:t>
            </a:r>
            <a:r>
              <a:rPr lang="es-AR" sz="2800" dirty="0" smtClean="0"/>
              <a:t>:</a:t>
            </a:r>
            <a:endParaRPr lang="es-AR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5"/>
            <a:ext cx="2232248" cy="309634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072390"/>
            <a:ext cx="2183771" cy="3138664"/>
          </a:xfrm>
          <a:prstGeom prst="rect">
            <a:avLst/>
          </a:prstGeom>
        </p:spPr>
      </p:pic>
      <p:sp>
        <p:nvSpPr>
          <p:cNvPr id="7" name="Título 2"/>
          <p:cNvSpPr txBox="1">
            <a:spLocks/>
          </p:cNvSpPr>
          <p:nvPr/>
        </p:nvSpPr>
        <p:spPr>
          <a:xfrm>
            <a:off x="457200" y="4437306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1600" dirty="0" smtClean="0"/>
              <a:t>Presenta estilos de la gama </a:t>
            </a:r>
          </a:p>
          <a:p>
            <a:r>
              <a:rPr lang="es-AR" sz="1600" dirty="0" smtClean="0"/>
              <a:t>del azul, </a:t>
            </a:r>
            <a:r>
              <a:rPr lang="es-AR" sz="1600" dirty="0"/>
              <a:t>botones ion </a:t>
            </a:r>
            <a:r>
              <a:rPr lang="es-AR" sz="1600" dirty="0" err="1"/>
              <a:t>segment</a:t>
            </a:r>
            <a:endParaRPr lang="es-AR" sz="1600" dirty="0"/>
          </a:p>
          <a:p>
            <a:r>
              <a:rPr lang="es-AR" sz="1600" dirty="0"/>
              <a:t> y inputs con bordes </a:t>
            </a:r>
            <a:r>
              <a:rPr lang="es-AR" sz="1600" dirty="0" smtClean="0"/>
              <a:t>con bordes </a:t>
            </a:r>
          </a:p>
          <a:p>
            <a:r>
              <a:rPr lang="es-AR" sz="1600" dirty="0" smtClean="0"/>
              <a:t>Rectangulares  fondo a tono con</a:t>
            </a:r>
          </a:p>
          <a:p>
            <a:r>
              <a:rPr lang="es-AR" sz="1600" dirty="0"/>
              <a:t>l</a:t>
            </a:r>
            <a:r>
              <a:rPr lang="es-AR" sz="1600" dirty="0" smtClean="0"/>
              <a:t>os estilos.</a:t>
            </a:r>
            <a:endParaRPr lang="es-AR" sz="1600" dirty="0"/>
          </a:p>
        </p:txBody>
      </p:sp>
      <p:sp>
        <p:nvSpPr>
          <p:cNvPr id="10" name="Título 2"/>
          <p:cNvSpPr txBox="1">
            <a:spLocks/>
          </p:cNvSpPr>
          <p:nvPr/>
        </p:nvSpPr>
        <p:spPr>
          <a:xfrm>
            <a:off x="5029200" y="4427271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1600" dirty="0" smtClean="0"/>
              <a:t>Presenta estilos de la gama </a:t>
            </a:r>
          </a:p>
          <a:p>
            <a:r>
              <a:rPr lang="es-AR" sz="1600" dirty="0" smtClean="0"/>
              <a:t>del </a:t>
            </a:r>
            <a:r>
              <a:rPr lang="es-AR" sz="1600" dirty="0" err="1" smtClean="0"/>
              <a:t>marron</a:t>
            </a:r>
            <a:r>
              <a:rPr lang="es-AR" sz="1600" dirty="0" smtClean="0"/>
              <a:t>, botones ion </a:t>
            </a:r>
            <a:r>
              <a:rPr lang="es-AR" sz="1600" dirty="0" err="1" smtClean="0"/>
              <a:t>segment</a:t>
            </a:r>
            <a:endParaRPr lang="es-AR" sz="1600" dirty="0" smtClean="0"/>
          </a:p>
          <a:p>
            <a:r>
              <a:rPr lang="es-AR" sz="1600" dirty="0" smtClean="0"/>
              <a:t> y inputs con bordes circulares  </a:t>
            </a:r>
          </a:p>
          <a:p>
            <a:r>
              <a:rPr lang="es-AR" sz="1600" dirty="0" smtClean="0"/>
              <a:t>fondo a tono con</a:t>
            </a:r>
          </a:p>
          <a:p>
            <a:r>
              <a:rPr lang="es-AR" sz="1600" dirty="0"/>
              <a:t>l</a:t>
            </a:r>
            <a:r>
              <a:rPr lang="es-AR" sz="1600" dirty="0" smtClean="0"/>
              <a:t>os estilos. 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131782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7764" y="476672"/>
            <a:ext cx="8229600" cy="16288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endParaRPr lang="es-AR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95536" y="188640"/>
            <a:ext cx="8229600" cy="28202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lo largo de aplicación estará disponible esta característica y se podrá cambiar en cualquier instancia y con cualquier usuario los estilos de la </a:t>
            </a:r>
            <a:r>
              <a:rPr lang="es-AR" sz="25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es-AR" sz="2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AR" sz="25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636912"/>
            <a:ext cx="386769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4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611560" y="923693"/>
            <a:ext cx="822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dirty="0" err="1" smtClean="0"/>
              <a:t>Github</a:t>
            </a:r>
            <a:r>
              <a:rPr lang="es-AR" dirty="0" smtClean="0"/>
              <a:t>: feden91</a:t>
            </a:r>
            <a:endParaRPr lang="es-AR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259993" y="-34641"/>
            <a:ext cx="4924164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Acerca de:</a:t>
            </a:r>
            <a:endParaRPr lang="es-AR" dirty="0"/>
          </a:p>
        </p:txBody>
      </p:sp>
      <p:sp>
        <p:nvSpPr>
          <p:cNvPr id="7" name="2 CuadroTexto"/>
          <p:cNvSpPr txBox="1"/>
          <p:nvPr/>
        </p:nvSpPr>
        <p:spPr>
          <a:xfrm>
            <a:off x="611560" y="1626625"/>
            <a:ext cx="822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dirty="0" err="1"/>
              <a:t>Repositorio:https</a:t>
            </a:r>
            <a:r>
              <a:rPr lang="es-AR" dirty="0"/>
              <a:t>://github.com/feden91/TPsegParcialPPS2017</a:t>
            </a:r>
          </a:p>
        </p:txBody>
      </p:sp>
      <p:sp>
        <p:nvSpPr>
          <p:cNvPr id="5" name="2 CuadroTexto"/>
          <p:cNvSpPr txBox="1"/>
          <p:nvPr/>
        </p:nvSpPr>
        <p:spPr>
          <a:xfrm>
            <a:off x="611560" y="2066693"/>
            <a:ext cx="822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dirty="0" smtClean="0"/>
              <a:t>Ejemplo Simple </a:t>
            </a:r>
            <a:r>
              <a:rPr lang="es-AR" dirty="0" err="1" smtClean="0"/>
              <a:t>Ionic</a:t>
            </a:r>
            <a:r>
              <a:rPr lang="es-AR" dirty="0" smtClean="0"/>
              <a:t> </a:t>
            </a:r>
            <a:r>
              <a:rPr lang="es-AR" dirty="0" err="1" smtClean="0"/>
              <a:t>view</a:t>
            </a:r>
            <a:r>
              <a:rPr lang="es-AR" smtClean="0"/>
              <a:t>: 4C5F62A2</a:t>
            </a:r>
            <a:endParaRPr lang="es-AR" dirty="0"/>
          </a:p>
        </p:txBody>
      </p:sp>
      <p:sp>
        <p:nvSpPr>
          <p:cNvPr id="6" name="2 CuadroTexto"/>
          <p:cNvSpPr txBox="1"/>
          <p:nvPr/>
        </p:nvSpPr>
        <p:spPr>
          <a:xfrm>
            <a:off x="611560" y="2532278"/>
            <a:ext cx="822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dirty="0" err="1" smtClean="0"/>
              <a:t>Attendance</a:t>
            </a:r>
            <a:r>
              <a:rPr lang="es-AR" dirty="0" smtClean="0"/>
              <a:t> Manager </a:t>
            </a:r>
            <a:r>
              <a:rPr lang="es-AR" dirty="0" err="1" smtClean="0"/>
              <a:t>Ionic</a:t>
            </a:r>
            <a:r>
              <a:rPr lang="es-AR" dirty="0" smtClean="0"/>
              <a:t> view:DFDD6E93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9697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1759</TotalTime>
  <Words>123</Words>
  <Application>Microsoft Office PowerPoint</Application>
  <PresentationFormat>Presentación en pantalla (4:3)</PresentationFormat>
  <Paragraphs>28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Calibri</vt:lpstr>
      <vt:lpstr>Lucida Sans Unicode</vt:lpstr>
      <vt:lpstr>Verdana</vt:lpstr>
      <vt:lpstr>Wingdings 2</vt:lpstr>
      <vt:lpstr>Wingdings 3</vt:lpstr>
      <vt:lpstr>Concurrencia</vt:lpstr>
      <vt:lpstr>Final: Estilos Como Funciona</vt:lpstr>
      <vt:lpstr>1er Paso: Entrar en la aplicación, y luego entrar en el icono de la paleta que esta ubicado en la barra superior seleccionar un estilo. </vt:lpstr>
      <vt:lpstr>Paso2: Seleccionar un estilo para que se aplique en la aplicacion </vt:lpstr>
      <vt:lpstr>Cold-theme:</vt:lpstr>
      <vt:lpstr>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FRISoL 2017</dc:title>
  <dc:creator>Usuario</dc:creator>
  <cp:lastModifiedBy>fede</cp:lastModifiedBy>
  <cp:revision>101</cp:revision>
  <dcterms:created xsi:type="dcterms:W3CDTF">2017-04-14T02:07:21Z</dcterms:created>
  <dcterms:modified xsi:type="dcterms:W3CDTF">2017-07-15T01:30:23Z</dcterms:modified>
</cp:coreProperties>
</file>