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3" r:id="rId2"/>
    <p:sldId id="396" r:id="rId3"/>
    <p:sldId id="394" r:id="rId4"/>
    <p:sldId id="395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966E9C7-0B69-459F-903D-79144B0B978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8624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BBD8FC4-34A1-4233-A6BA-0F47C30FFA96}" type="datetimeFigureOut">
              <a:rPr lang="fr-FR" altLang="en-US"/>
              <a:pPr/>
              <a:t>14/10/2013</a:t>
            </a:fld>
            <a:endParaRPr lang="fr-FR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88CB71B-5E14-44CC-920A-A8A777866C8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5209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+33 (0)1 58 56 10 00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Fax : +33 (0)1 58 56 10 01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50, avenue des Champs-Elysées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75008 Paris - FRANCE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35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741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700" y="12700"/>
            <a:ext cx="3119438" cy="608013"/>
          </a:xfrm>
          <a:prstGeom prst="rect">
            <a:avLst/>
          </a:prstGeom>
          <a:solidFill>
            <a:schemeClr val="bg1"/>
          </a:solidFill>
          <a:ln w="19050">
            <a:solidFill>
              <a:srgbClr val="E6E6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8640"/>
            <a:ext cx="1656184" cy="288032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224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291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452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4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026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993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251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323975" y="1268413"/>
            <a:ext cx="3248025" cy="473551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932363" y="1268413"/>
            <a:ext cx="4032250" cy="95726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4932363" y="2470150"/>
            <a:ext cx="4032250" cy="354806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3388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15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330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+32 2 737 67 48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Rue des pères Blancs 4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1040 Bruxelles - BELGIQUE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52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+41 21 312 94 15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Avenue du théâtre 7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CH-1005 Lausanne - SUISSE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11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+212 537 778 843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59, Avenue al Amir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Ould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Oumeir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10000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Agdal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, Rabat - MAROC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06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+55.11.3468.01.03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Rua Funchal, 411 5</a:t>
            </a:r>
            <a:r>
              <a:rPr lang="fr-FR" sz="1000" baseline="30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e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andar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Vila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Olimpia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Sao Paulo - BRASIL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221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4623"/>
            <a:ext cx="856679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882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74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20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397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083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 descr="Bandeau_ba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19200"/>
            <a:ext cx="820737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3" y="44450"/>
            <a:ext cx="64722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6511925"/>
            <a:ext cx="1905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/>
            <a:fld id="{D2677FEE-DE37-4E00-B392-2C0DB55F2CD3}" type="slidenum">
              <a:rPr lang="fr-FR" altLang="en-US" sz="1000">
                <a:solidFill>
                  <a:schemeClr val="bg1"/>
                </a:solidFill>
                <a:latin typeface="Arial" pitchFamily="34" charset="0"/>
              </a:rPr>
              <a:pPr algn="r"/>
              <a:t>‹#›</a:t>
            </a:fld>
            <a:endParaRPr lang="fr-FR" altLang="en-US" sz="1000">
              <a:solidFill>
                <a:schemeClr val="bg1"/>
              </a:solidFill>
            </a:endParaRPr>
          </a:p>
        </p:txBody>
      </p:sp>
      <p:pic>
        <p:nvPicPr>
          <p:cNvPr id="1030" name="Image 1" descr="Bandeau_haut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38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9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MS PGothic" pitchFamily="34" charset="-128"/>
          <a:cs typeface="ＭＳ Ｐゴシック" pitchFamily="-104" charset="-128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3"/>
        </a:buBlip>
        <a:defRPr sz="2000">
          <a:solidFill>
            <a:srgbClr val="4C4C4C"/>
          </a:solidFill>
          <a:latin typeface="+mn-lt"/>
          <a:ea typeface="MS PGothic" pitchFamily="34" charset="-128"/>
          <a:cs typeface="ＭＳ Ｐゴシック" pitchFamily="-10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>
          <a:solidFill>
            <a:srgbClr val="4C4C4C"/>
          </a:solidFill>
          <a:latin typeface="+mn-lt"/>
          <a:ea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5"/>
        </a:buBlip>
        <a:defRPr sz="1600">
          <a:solidFill>
            <a:srgbClr val="4C4C4C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6"/>
        </a:buBlip>
        <a:defRPr sz="1400">
          <a:solidFill>
            <a:srgbClr val="4C4C4C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ce réservé du texte 1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750"/>
          </a:xfrm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00113" y="2103438"/>
            <a:ext cx="7343775" cy="533400"/>
          </a:xfrm>
        </p:spPr>
        <p:txBody>
          <a:bodyPr/>
          <a:lstStyle/>
          <a:p>
            <a:pPr>
              <a:defRPr/>
            </a:pPr>
            <a:r>
              <a:rPr lang="fr-FR" dirty="0" err="1" smtClean="0">
                <a:ea typeface="ＭＳ Ｐゴシック" pitchFamily="-104" charset="-128"/>
              </a:rPr>
              <a:t>GridJS</a:t>
            </a:r>
            <a:endParaRPr lang="fr-FR" dirty="0">
              <a:ea typeface="ＭＳ Ｐゴシック" pitchFamily="-104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3348038" y="3211513"/>
            <a:ext cx="4895850" cy="504825"/>
          </a:xfrm>
        </p:spPr>
        <p:txBody>
          <a:bodyPr/>
          <a:lstStyle/>
          <a:p>
            <a:pPr>
              <a:defRPr/>
            </a:pPr>
            <a:endParaRPr lang="fr-FR">
              <a:ea typeface="ＭＳ Ｐゴシック" pitchFamily="-104" charset="-128"/>
            </a:endParaRPr>
          </a:p>
        </p:txBody>
      </p:sp>
      <p:sp>
        <p:nvSpPr>
          <p:cNvPr id="11268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348038" y="4005263"/>
            <a:ext cx="4895850" cy="503237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1269" name="Grouper 4"/>
          <p:cNvGrpSpPr>
            <a:grpSpLocks/>
          </p:cNvGrpSpPr>
          <p:nvPr/>
        </p:nvGrpSpPr>
        <p:grpSpPr bwMode="auto">
          <a:xfrm>
            <a:off x="1027113" y="3068638"/>
            <a:ext cx="2100262" cy="720725"/>
            <a:chOff x="1391125" y="3068960"/>
            <a:chExt cx="2100755" cy="720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1403828" y="3284667"/>
              <a:ext cx="2016598" cy="36004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03828" y="3068960"/>
              <a:ext cx="792348" cy="72008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391125" y="3284667"/>
              <a:ext cx="2100755" cy="339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FR" sz="1600" dirty="0">
                  <a:solidFill>
                    <a:srgbClr val="00A2D8"/>
                  </a:solidFill>
                  <a:latin typeface="+mn-lt"/>
                  <a:ea typeface="ＭＳ Ｐゴシック" pitchFamily="-104" charset="-128"/>
                </a:rPr>
                <a:t>Logo client taille max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du JS et l’</a:t>
            </a:r>
            <a:r>
              <a:rPr lang="fr-CA" dirty="0" err="1" smtClean="0"/>
              <a:t>éxécuter</a:t>
            </a:r>
            <a:r>
              <a:rPr lang="fr-CA" dirty="0" smtClean="0"/>
              <a:t> en local</a:t>
            </a:r>
          </a:p>
          <a:p>
            <a:r>
              <a:rPr lang="fr-CA" dirty="0" smtClean="0"/>
              <a:t>Afficher le résultat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Page avec champ texte</a:t>
            </a:r>
          </a:p>
          <a:p>
            <a:r>
              <a:rPr lang="fr-CA" dirty="0" smtClean="0"/>
              <a:t>Bouton </a:t>
            </a:r>
            <a:r>
              <a:rPr lang="fr-CA" dirty="0" err="1" smtClean="0"/>
              <a:t>submission</a:t>
            </a:r>
            <a:endParaRPr lang="fr-CA" dirty="0" smtClean="0"/>
          </a:p>
          <a:p>
            <a:r>
              <a:rPr lang="fr-CA" dirty="0" smtClean="0"/>
              <a:t>Exécution du JS par le serveur </a:t>
            </a:r>
            <a:r>
              <a:rPr lang="fr-CA" dirty="0" err="1" smtClean="0"/>
              <a:t>Node</a:t>
            </a:r>
            <a:endParaRPr lang="fr-CA" dirty="0" smtClean="0"/>
          </a:p>
          <a:p>
            <a:r>
              <a:rPr lang="fr-CA" dirty="0" smtClean="0"/>
              <a:t>Remonté du résultat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le traitement sur un navigateur</a:t>
            </a:r>
          </a:p>
          <a:p>
            <a:r>
              <a:rPr lang="fr-CA" dirty="0" smtClean="0"/>
              <a:t>Le faire exécuter sur un second navigateur</a:t>
            </a:r>
          </a:p>
          <a:p>
            <a:r>
              <a:rPr lang="fr-CA" dirty="0" smtClean="0"/>
              <a:t>Retourner le résultat sur le premier navigateur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8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_fond_blanc_septembre_2013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Words>57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</vt:lpstr>
      <vt:lpstr>MS PGothic</vt:lpstr>
      <vt:lpstr>Arial</vt:lpstr>
      <vt:lpstr>Calibri</vt:lpstr>
      <vt:lpstr>SimSun</vt:lpstr>
      <vt:lpstr>Modele_fond_blanc_septembre_2013</vt:lpstr>
      <vt:lpstr>GridJS</vt:lpstr>
      <vt:lpstr>Step 1</vt:lpstr>
      <vt:lpstr>Step 2</vt:lpstr>
      <vt:lpstr>Step 3</vt:lpstr>
    </vt:vector>
  </TitlesOfParts>
  <Company>_x0002_훢ģ쫤卌䐸뿿챀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octo-edu</dc:creator>
  <cp:lastModifiedBy>Henri Tremblay</cp:lastModifiedBy>
  <cp:revision>562</cp:revision>
  <cp:lastPrinted>2012-08-14T15:15:09Z</cp:lastPrinted>
  <dcterms:created xsi:type="dcterms:W3CDTF">2012-08-30T06:23:13Z</dcterms:created>
  <dcterms:modified xsi:type="dcterms:W3CDTF">2013-10-14T16:01:37Z</dcterms:modified>
</cp:coreProperties>
</file>