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3" r:id="rId2"/>
    <p:sldId id="396" r:id="rId3"/>
    <p:sldId id="394" r:id="rId4"/>
    <p:sldId id="395" r:id="rId5"/>
    <p:sldId id="397" r:id="rId6"/>
    <p:sldId id="398" r:id="rId7"/>
    <p:sldId id="399" r:id="rId8"/>
    <p:sldId id="403" r:id="rId9"/>
    <p:sldId id="400" r:id="rId10"/>
    <p:sldId id="401" r:id="rId11"/>
    <p:sldId id="402" r:id="rId12"/>
    <p:sldId id="404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966E9C7-0B69-459F-903D-79144B0B978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8624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BBD8FC4-34A1-4233-A6BA-0F47C30FFA96}" type="datetimeFigureOut">
              <a:rPr lang="fr-FR" altLang="en-US"/>
              <a:pPr/>
              <a:t>04/12/2013</a:t>
            </a:fld>
            <a:endParaRPr lang="fr-FR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88CB71B-5E14-44CC-920A-A8A777866C8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5209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+33 (0)1 58 56 10 00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Fax : +33 (0)1 58 56 10 01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50, avenue des Champs-Elysées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75008 Paris - FRANCE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35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741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700" y="12700"/>
            <a:ext cx="3119438" cy="608013"/>
          </a:xfrm>
          <a:prstGeom prst="rect">
            <a:avLst/>
          </a:prstGeom>
          <a:solidFill>
            <a:schemeClr val="bg1"/>
          </a:solidFill>
          <a:ln w="19050">
            <a:solidFill>
              <a:srgbClr val="E6E6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8640"/>
            <a:ext cx="1656184" cy="288032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224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291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452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4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026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993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Comparaiso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251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323975" y="1268413"/>
            <a:ext cx="3248025" cy="473551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932363" y="1268413"/>
            <a:ext cx="4032250" cy="957262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4932363" y="2470150"/>
            <a:ext cx="4032250" cy="354806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3388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15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4623"/>
            <a:ext cx="7918718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330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+32 2 737 67 48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Rue des pères Blancs 4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1040 Bruxelles - BELGIQUE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52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+41 21 312 94 15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Avenue du théâtre 7</a:t>
            </a:r>
          </a:p>
          <a:p>
            <a:pPr algn="r"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CH-1005 Lausanne - SUISSE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11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+212 537 778 843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59, Avenue al Amir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Ould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Oumeir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10000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Agdal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, Rabat - MAROC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06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7" descr="barre-b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310313"/>
            <a:ext cx="9153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254250"/>
            <a:ext cx="720725" cy="252413"/>
          </a:xfrm>
          <a:prstGeom prst="rect">
            <a:avLst/>
          </a:prstGeom>
          <a:solidFill>
            <a:srgbClr val="00A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Tél : +55.11.3468.01.03</a:t>
            </a:r>
          </a:p>
          <a:p>
            <a:pPr>
              <a:buSzPct val="100000"/>
            </a:pPr>
            <a:r>
              <a:rPr lang="fr-FR" altLang="en-US" sz="1000">
                <a:solidFill>
                  <a:srgbClr val="FFFFFF"/>
                </a:solidFill>
                <a:latin typeface="Arial" pitchFamily="34" charset="0"/>
                <a:ea typeface="SimSun" pitchFamily="2" charset="-122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28600" y="6564313"/>
            <a:ext cx="23304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SzPct val="100000"/>
            </a:pPr>
            <a:r>
              <a:rPr lang="pt-BR" altLang="en-US" sz="1000">
                <a:solidFill>
                  <a:schemeClr val="bg2"/>
                </a:solidFill>
                <a:latin typeface="Arial" pitchFamily="34" charset="0"/>
                <a:ea typeface="SimSun" pitchFamily="2" charset="-122"/>
              </a:rPr>
              <a:t>© OCTO 2013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6297613"/>
            <a:ext cx="2667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Rua Funchal, 411 5</a:t>
            </a:r>
            <a:r>
              <a:rPr lang="fr-FR" sz="1000" baseline="30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e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andar</a:t>
            </a: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 Vila </a:t>
            </a:r>
            <a:r>
              <a:rPr lang="fr-FR" sz="1000" dirty="0" err="1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Olimpia</a:t>
            </a:r>
            <a:endParaRPr lang="fr-FR" sz="1000" dirty="0" smtClean="0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  <a:p>
            <a:pPr algn="r">
              <a:buSzPct val="100000"/>
              <a:defRPr/>
            </a:pPr>
            <a:r>
              <a:rPr lang="fr-FR" sz="10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Sao Paulo - BRASIL</a:t>
            </a:r>
          </a:p>
        </p:txBody>
      </p:sp>
      <p:pic>
        <p:nvPicPr>
          <p:cNvPr id="12" name="Image 12" descr="signe-reserv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61"/>
          <a:stretch>
            <a:fillRect/>
          </a:stretch>
        </p:blipFill>
        <p:spPr bwMode="auto">
          <a:xfrm>
            <a:off x="4138613" y="6381750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trame_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8"/>
          <a:stretch>
            <a:fillRect/>
          </a:stretch>
        </p:blipFill>
        <p:spPr bwMode="auto">
          <a:xfrm>
            <a:off x="7502525" y="6313488"/>
            <a:ext cx="2447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313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08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None/>
              <a:tabLst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3448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347864" y="3212207"/>
            <a:ext cx="4896544" cy="504825"/>
          </a:xfr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3347864" y="4005883"/>
            <a:ext cx="4896544" cy="503237"/>
          </a:xfrm>
        </p:spPr>
        <p:txBody>
          <a:bodyPr/>
          <a:lstStyle>
            <a:lvl1pPr marL="0" indent="0" algn="r">
              <a:buFontTx/>
              <a:buNone/>
              <a:defRPr sz="1600">
                <a:solidFill>
                  <a:srgbClr val="00A2D9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221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44623"/>
            <a:ext cx="856679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882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746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20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397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4623"/>
            <a:ext cx="7918718" cy="550151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0831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 descr="Bandeau_ba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9144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19200"/>
            <a:ext cx="820737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3" y="44450"/>
            <a:ext cx="64722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6511925"/>
            <a:ext cx="1905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r"/>
            <a:fld id="{D2677FEE-DE37-4E00-B392-2C0DB55F2CD3}" type="slidenum">
              <a:rPr lang="fr-FR" altLang="en-US" sz="1000">
                <a:solidFill>
                  <a:schemeClr val="bg1"/>
                </a:solidFill>
                <a:latin typeface="Arial" pitchFamily="34" charset="0"/>
              </a:rPr>
              <a:pPr algn="r"/>
              <a:t>‹#›</a:t>
            </a:fld>
            <a:endParaRPr lang="fr-FR" altLang="en-US" sz="1000">
              <a:solidFill>
                <a:schemeClr val="bg1"/>
              </a:solidFill>
            </a:endParaRPr>
          </a:p>
        </p:txBody>
      </p:sp>
      <p:pic>
        <p:nvPicPr>
          <p:cNvPr id="1030" name="Image 1" descr="Bandeau_haut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38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9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MS PGothic" pitchFamily="34" charset="-128"/>
          <a:cs typeface="ＭＳ Ｐゴシック" pitchFamily="-104" charset="-128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MS PGothic" pitchFamily="3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3"/>
        </a:buBlip>
        <a:defRPr sz="2000">
          <a:solidFill>
            <a:srgbClr val="4C4C4C"/>
          </a:solidFill>
          <a:latin typeface="+mn-lt"/>
          <a:ea typeface="MS PGothic" pitchFamily="34" charset="-128"/>
          <a:cs typeface="ＭＳ Ｐゴシック" pitchFamily="-10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>
          <a:solidFill>
            <a:srgbClr val="4C4C4C"/>
          </a:solidFill>
          <a:latin typeface="+mn-lt"/>
          <a:ea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5"/>
        </a:buBlip>
        <a:defRPr sz="1600">
          <a:solidFill>
            <a:srgbClr val="4C4C4C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Blip>
          <a:blip r:embed="rId26"/>
        </a:buBlip>
        <a:defRPr sz="1400">
          <a:solidFill>
            <a:srgbClr val="4C4C4C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ce réservé du texte 1"/>
          <p:cNvSpPr>
            <a:spLocks noGrp="1"/>
          </p:cNvSpPr>
          <p:nvPr>
            <p:ph type="body" sz="half" idx="2"/>
          </p:nvPr>
        </p:nvSpPr>
        <p:spPr>
          <a:xfrm>
            <a:off x="990600" y="5410200"/>
            <a:ext cx="3008313" cy="539750"/>
          </a:xfrm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00113" y="2103438"/>
            <a:ext cx="7343775" cy="533400"/>
          </a:xfrm>
        </p:spPr>
        <p:txBody>
          <a:bodyPr/>
          <a:lstStyle/>
          <a:p>
            <a:pPr>
              <a:defRPr/>
            </a:pPr>
            <a:r>
              <a:rPr lang="fr-FR" dirty="0" err="1" smtClean="0">
                <a:ea typeface="ＭＳ Ｐゴシック" pitchFamily="-104" charset="-128"/>
              </a:rPr>
              <a:t>GridJS</a:t>
            </a:r>
            <a:endParaRPr lang="fr-FR" dirty="0">
              <a:ea typeface="ＭＳ Ｐゴシック" pitchFamily="-104" charset="-128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3348038" y="3211513"/>
            <a:ext cx="4895850" cy="504825"/>
          </a:xfrm>
        </p:spPr>
        <p:txBody>
          <a:bodyPr/>
          <a:lstStyle/>
          <a:p>
            <a:pPr>
              <a:defRPr/>
            </a:pPr>
            <a:endParaRPr lang="fr-FR">
              <a:ea typeface="ＭＳ Ｐゴシック" pitchFamily="-104" charset="-128"/>
            </a:endParaRPr>
          </a:p>
        </p:txBody>
      </p:sp>
      <p:sp>
        <p:nvSpPr>
          <p:cNvPr id="11268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348038" y="4005263"/>
            <a:ext cx="4895850" cy="503237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11269" name="Grouper 4"/>
          <p:cNvGrpSpPr>
            <a:grpSpLocks/>
          </p:cNvGrpSpPr>
          <p:nvPr/>
        </p:nvGrpSpPr>
        <p:grpSpPr bwMode="auto">
          <a:xfrm>
            <a:off x="1027113" y="3068638"/>
            <a:ext cx="2100262" cy="720725"/>
            <a:chOff x="1391125" y="3068960"/>
            <a:chExt cx="2100755" cy="720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1403828" y="3284667"/>
              <a:ext cx="2016598" cy="36004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03828" y="3068960"/>
              <a:ext cx="792348" cy="72008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fr-FR">
                <a:solidFill>
                  <a:schemeClr val="tx1"/>
                </a:solidFill>
                <a:latin typeface="Times" pitchFamily="-10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391125" y="3284667"/>
              <a:ext cx="2100755" cy="339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FR" sz="1600" dirty="0">
                  <a:solidFill>
                    <a:srgbClr val="00A2D8"/>
                  </a:solidFill>
                  <a:latin typeface="+mn-lt"/>
                  <a:ea typeface="ＭＳ Ｐゴシック" pitchFamily="-104" charset="-128"/>
                </a:rPr>
                <a:t>Logo client taille max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Chaque navigateur voit ce qu’il est en train de traiter</a:t>
            </a:r>
          </a:p>
          <a:p>
            <a:pPr lvl="1"/>
            <a:r>
              <a:rPr lang="fr-CA" dirty="0" smtClean="0"/>
              <a:t>« </a:t>
            </a:r>
            <a:r>
              <a:rPr lang="fr-CA" dirty="0" err="1" smtClean="0"/>
              <a:t>Receiving</a:t>
            </a:r>
            <a:r>
              <a:rPr lang="fr-CA" dirty="0" smtClean="0"/>
              <a:t> block 8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project</a:t>
            </a:r>
            <a:r>
              <a:rPr lang="fr-CA" dirty="0" smtClean="0"/>
              <a:t> </a:t>
            </a:r>
            <a:r>
              <a:rPr lang="fr-CA" dirty="0" err="1" smtClean="0"/>
              <a:t>xyz</a:t>
            </a:r>
            <a:r>
              <a:rPr lang="fr-CA" dirty="0" smtClean="0"/>
              <a:t> »</a:t>
            </a:r>
          </a:p>
          <a:p>
            <a:pPr lvl="1"/>
            <a:r>
              <a:rPr lang="fr-CA" dirty="0" smtClean="0"/>
              <a:t>« </a:t>
            </a:r>
            <a:r>
              <a:rPr lang="fr-CA" dirty="0" err="1" smtClean="0"/>
              <a:t>Currently</a:t>
            </a:r>
            <a:r>
              <a:rPr lang="fr-CA" dirty="0" smtClean="0"/>
              <a:t> </a:t>
            </a:r>
            <a:r>
              <a:rPr lang="fr-CA" dirty="0" err="1" smtClean="0"/>
              <a:t>processing</a:t>
            </a:r>
            <a:r>
              <a:rPr lang="fr-CA" dirty="0" smtClean="0"/>
              <a:t> block 8 for </a:t>
            </a:r>
            <a:r>
              <a:rPr lang="fr-CA" dirty="0" err="1" smtClean="0"/>
              <a:t>project</a:t>
            </a:r>
            <a:r>
              <a:rPr lang="fr-CA" dirty="0" smtClean="0"/>
              <a:t> </a:t>
            </a:r>
            <a:r>
              <a:rPr lang="fr-CA" dirty="0" err="1" smtClean="0"/>
              <a:t>xyz</a:t>
            </a:r>
            <a:r>
              <a:rPr lang="fr-CA" dirty="0" smtClean="0"/>
              <a:t> »</a:t>
            </a:r>
          </a:p>
          <a:p>
            <a:pPr lvl="1"/>
            <a:r>
              <a:rPr lang="fr-CA" dirty="0" smtClean="0"/>
              <a:t>« </a:t>
            </a:r>
            <a:r>
              <a:rPr lang="fr-CA" dirty="0" err="1" smtClean="0"/>
              <a:t>Sending</a:t>
            </a:r>
            <a:r>
              <a:rPr lang="fr-CA" dirty="0" smtClean="0"/>
              <a:t> </a:t>
            </a:r>
            <a:r>
              <a:rPr lang="fr-CA" dirty="0" err="1" smtClean="0"/>
              <a:t>response</a:t>
            </a:r>
            <a:r>
              <a:rPr lang="fr-CA" dirty="0" smtClean="0"/>
              <a:t> back for block 8 of </a:t>
            </a:r>
            <a:r>
              <a:rPr lang="fr-CA" dirty="0" err="1" smtClean="0"/>
              <a:t>project</a:t>
            </a:r>
            <a:r>
              <a:rPr lang="fr-CA" dirty="0" smtClean="0"/>
              <a:t> </a:t>
            </a:r>
            <a:r>
              <a:rPr lang="fr-CA" dirty="0" err="1" smtClean="0"/>
              <a:t>xyz</a:t>
            </a:r>
            <a:r>
              <a:rPr lang="fr-CA" dirty="0" smtClean="0"/>
              <a:t> »</a:t>
            </a:r>
          </a:p>
          <a:p>
            <a:endParaRPr lang="fr-CA" dirty="0"/>
          </a:p>
          <a:p>
            <a:r>
              <a:rPr lang="fr-CA" dirty="0" smtClean="0"/>
              <a:t>À noter, il peut y avoir plus d’un projet en traitement sur le même navigateur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fait de la gestion d’erreur</a:t>
            </a:r>
          </a:p>
          <a:p>
            <a:endParaRPr lang="fr-CA" dirty="0"/>
          </a:p>
          <a:p>
            <a:r>
              <a:rPr lang="fr-CA" dirty="0" smtClean="0"/>
              <a:t>Si un browser se ferme, le serveur doit en être averti</a:t>
            </a:r>
          </a:p>
          <a:p>
            <a:endParaRPr lang="fr-CA" dirty="0"/>
          </a:p>
          <a:p>
            <a:r>
              <a:rPr lang="fr-CA" dirty="0" smtClean="0"/>
              <a:t>Il renvoie le paquet sur une autre navigateur</a:t>
            </a:r>
          </a:p>
          <a:p>
            <a:endParaRPr lang="fr-CA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3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Isoler chaque traitement demandé à un navigateur dans un web </a:t>
            </a:r>
            <a:r>
              <a:rPr lang="fr-CA" dirty="0" err="1" smtClean="0"/>
              <a:t>worker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du JS et </a:t>
            </a:r>
            <a:r>
              <a:rPr lang="fr-CA" dirty="0" smtClean="0"/>
              <a:t>l’</a:t>
            </a:r>
            <a:r>
              <a:rPr lang="fr-CA" dirty="0"/>
              <a:t>e</a:t>
            </a:r>
            <a:r>
              <a:rPr lang="fr-CA" dirty="0" smtClean="0"/>
              <a:t>xécuter </a:t>
            </a:r>
            <a:r>
              <a:rPr lang="fr-CA" dirty="0" smtClean="0"/>
              <a:t>en local</a:t>
            </a:r>
          </a:p>
          <a:p>
            <a:r>
              <a:rPr lang="fr-CA" dirty="0" smtClean="0"/>
              <a:t>Afficher le résultat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Page avec champ texte</a:t>
            </a:r>
          </a:p>
          <a:p>
            <a:r>
              <a:rPr lang="fr-CA" dirty="0" smtClean="0"/>
              <a:t>Bouton </a:t>
            </a:r>
            <a:r>
              <a:rPr lang="fr-CA" dirty="0" err="1" smtClean="0"/>
              <a:t>submission</a:t>
            </a:r>
            <a:endParaRPr lang="fr-CA" dirty="0" smtClean="0"/>
          </a:p>
          <a:p>
            <a:r>
              <a:rPr lang="fr-CA" dirty="0" smtClean="0"/>
              <a:t>Exécution du JS par le serveur </a:t>
            </a:r>
            <a:r>
              <a:rPr lang="fr-CA" dirty="0" err="1" smtClean="0"/>
              <a:t>Node</a:t>
            </a:r>
            <a:endParaRPr lang="fr-CA" dirty="0" smtClean="0"/>
          </a:p>
          <a:p>
            <a:r>
              <a:rPr lang="fr-CA" dirty="0" smtClean="0"/>
              <a:t>Remonté du résultat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3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le traitement sur un navigateur</a:t>
            </a:r>
          </a:p>
          <a:p>
            <a:r>
              <a:rPr lang="fr-CA" dirty="0" smtClean="0"/>
              <a:t>Le faire exécuter sur un second navigateur</a:t>
            </a:r>
          </a:p>
          <a:p>
            <a:r>
              <a:rPr lang="fr-CA" dirty="0" smtClean="0"/>
              <a:t>Retourner le résultat sur le premier navigateur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Soumettre le traitement sur un navigateur</a:t>
            </a:r>
          </a:p>
          <a:p>
            <a:r>
              <a:rPr lang="fr-CA" dirty="0" smtClean="0"/>
              <a:t>Récupérer le script sur un autre navigateur et l’exécuter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Lorsque la page s’ouvre, le navigateur devient connu du serveur</a:t>
            </a:r>
          </a:p>
          <a:p>
            <a:r>
              <a:rPr lang="fr-CA" dirty="0" smtClean="0"/>
              <a:t>On soumet le traitement sur un navigateur</a:t>
            </a:r>
          </a:p>
          <a:p>
            <a:r>
              <a:rPr lang="fr-CA" dirty="0" smtClean="0"/>
              <a:t>Le traitement est transmis de façon transparente à un des navigateurs enregistrés</a:t>
            </a:r>
          </a:p>
          <a:p>
            <a:r>
              <a:rPr lang="fr-CA" dirty="0" smtClean="0"/>
              <a:t>C’est exécuté sur le navigateur</a:t>
            </a:r>
          </a:p>
          <a:p>
            <a:r>
              <a:rPr lang="fr-CA" dirty="0" smtClean="0"/>
              <a:t>La réponse est retransmise à l’appelant et afficher à l’écran (un </a:t>
            </a:r>
            <a:r>
              <a:rPr lang="fr-CA" dirty="0" err="1" smtClean="0"/>
              <a:t>alert</a:t>
            </a:r>
            <a:r>
              <a:rPr lang="fr-CA" dirty="0" smtClean="0"/>
              <a:t> est ok)</a:t>
            </a:r>
          </a:p>
          <a:p>
            <a:endParaRPr lang="fr-CA" dirty="0"/>
          </a:p>
          <a:p>
            <a:r>
              <a:rPr lang="fr-CA" b="1" dirty="0" smtClean="0"/>
              <a:t>Note: </a:t>
            </a:r>
            <a:r>
              <a:rPr lang="fr-CA" dirty="0" smtClean="0"/>
              <a:t>Faire un </a:t>
            </a:r>
            <a:r>
              <a:rPr lang="fr-CA" dirty="0" err="1" smtClean="0"/>
              <a:t>eval</a:t>
            </a:r>
            <a:r>
              <a:rPr lang="fr-CA" dirty="0" smtClean="0"/>
              <a:t> tout basique me va très bien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</a:t>
            </a:r>
            <a:r>
              <a:rPr lang="fr-CA" dirty="0" smtClean="0"/>
              <a:t>utilise 3 </a:t>
            </a:r>
            <a:r>
              <a:rPr lang="fr-CA" dirty="0" err="1" smtClean="0"/>
              <a:t>text</a:t>
            </a:r>
            <a:r>
              <a:rPr lang="fr-CA" dirty="0" smtClean="0"/>
              <a:t> area</a:t>
            </a:r>
          </a:p>
          <a:p>
            <a:pPr lvl="1"/>
            <a:r>
              <a:rPr lang="fr-CA" dirty="0" smtClean="0"/>
              <a:t>Les données (un tableau)</a:t>
            </a:r>
          </a:p>
          <a:p>
            <a:pPr lvl="1"/>
            <a:r>
              <a:rPr lang="fr-CA" dirty="0" smtClean="0"/>
              <a:t>La fonction de </a:t>
            </a:r>
            <a:r>
              <a:rPr lang="fr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CA" dirty="0" smtClean="0"/>
              <a:t> prenant un paramètre (une donnée)</a:t>
            </a:r>
          </a:p>
          <a:p>
            <a:pPr lvl="1"/>
            <a:r>
              <a:rPr lang="fr-CA" dirty="0" smtClean="0"/>
              <a:t>La fonction de </a:t>
            </a:r>
            <a:r>
              <a:rPr lang="fr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CA" dirty="0" smtClean="0"/>
              <a:t> prenant un paramètre (une liste de données)</a:t>
            </a:r>
          </a:p>
          <a:p>
            <a:r>
              <a:rPr lang="fr-CA" dirty="0" smtClean="0"/>
              <a:t>Les données sont divisées par le nombre de navigateurs disponibles</a:t>
            </a:r>
          </a:p>
          <a:p>
            <a:r>
              <a:rPr lang="fr-CA" dirty="0" smtClean="0"/>
              <a:t>Chaque bloc de données est envoyé </a:t>
            </a:r>
            <a:r>
              <a:rPr lang="fr-CA" dirty="0" smtClean="0"/>
              <a:t>sur un </a:t>
            </a:r>
            <a:r>
              <a:rPr lang="fr-CA" dirty="0" smtClean="0"/>
              <a:t>navigateur</a:t>
            </a:r>
          </a:p>
          <a:p>
            <a:r>
              <a:rPr lang="fr-CA" dirty="0" smtClean="0"/>
              <a:t>Un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CA" dirty="0" smtClean="0"/>
              <a:t> est appliqué sur chaque donnée</a:t>
            </a:r>
            <a:endParaRPr lang="fr-CA" dirty="0" smtClean="0"/>
          </a:p>
          <a:p>
            <a:r>
              <a:rPr lang="fr-CA" dirty="0" smtClean="0"/>
              <a:t>Le </a:t>
            </a:r>
            <a:r>
              <a:rPr lang="fr-CA" dirty="0" smtClean="0"/>
              <a:t>serveur attend toutes les </a:t>
            </a:r>
            <a:r>
              <a:rPr lang="fr-CA" dirty="0" smtClean="0"/>
              <a:t>réponses de </a:t>
            </a: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CA" dirty="0" smtClean="0"/>
              <a:t> </a:t>
            </a:r>
            <a:r>
              <a:rPr lang="fr-CA" dirty="0" smtClean="0"/>
              <a:t>et appelle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CA" dirty="0" smtClean="0"/>
              <a:t> pour les fusionner</a:t>
            </a:r>
          </a:p>
          <a:p>
            <a:r>
              <a:rPr lang="fr-CA" dirty="0" smtClean="0"/>
              <a:t>Il retourne la réponse au client qui </a:t>
            </a:r>
            <a:r>
              <a:rPr lang="fr-CA" dirty="0" smtClean="0"/>
              <a:t>l’affiche</a:t>
            </a:r>
          </a:p>
          <a:p>
            <a:pPr lvl="1"/>
            <a:r>
              <a:rPr lang="fr-CA" dirty="0" err="1" smtClean="0"/>
              <a:t>Text</a:t>
            </a:r>
            <a:r>
              <a:rPr lang="fr-CA" dirty="0" smtClean="0"/>
              <a:t> area pour la réponse</a:t>
            </a:r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fr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list.forEach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a;</a:t>
            </a:r>
          </a:p>
          <a:p>
            <a:pPr marL="0" indent="0">
              <a:buNone/>
            </a:pP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smtClean="0"/>
              <a:t>Doit retourner la somme des longueurs des mots.</a:t>
            </a:r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</a:t>
            </a:r>
            <a:r>
              <a:rPr lang="fr-CA" dirty="0" smtClean="0"/>
              <a:t>5: Exemple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fait du beau</a:t>
            </a:r>
          </a:p>
          <a:p>
            <a:endParaRPr lang="fr-CA" dirty="0"/>
          </a:p>
          <a:p>
            <a:r>
              <a:rPr lang="fr-CA" dirty="0" smtClean="0"/>
              <a:t>Jolie </a:t>
            </a:r>
            <a:r>
              <a:rPr lang="fr-CA" dirty="0" err="1" smtClean="0"/>
              <a:t>twitter</a:t>
            </a:r>
            <a:r>
              <a:rPr lang="fr-CA" dirty="0" smtClean="0"/>
              <a:t> </a:t>
            </a:r>
            <a:r>
              <a:rPr lang="fr-CA" dirty="0" err="1" smtClean="0"/>
              <a:t>bootstrap</a:t>
            </a:r>
            <a:r>
              <a:rPr lang="fr-CA" dirty="0" smtClean="0"/>
              <a:t> avec </a:t>
            </a:r>
            <a:r>
              <a:rPr lang="fr-CA" dirty="0" err="1" smtClean="0"/>
              <a:t>GridJS</a:t>
            </a:r>
            <a:r>
              <a:rPr lang="fr-CA" dirty="0" smtClean="0"/>
              <a:t> en haut</a:t>
            </a:r>
          </a:p>
          <a:p>
            <a:r>
              <a:rPr lang="fr-CA" dirty="0" smtClean="0"/>
              <a:t>Une </a:t>
            </a:r>
            <a:r>
              <a:rPr lang="fr-CA" dirty="0" err="1" smtClean="0"/>
              <a:t>text</a:t>
            </a:r>
            <a:r>
              <a:rPr lang="fr-CA" dirty="0" smtClean="0"/>
              <a:t> area pour soumettre le code</a:t>
            </a:r>
          </a:p>
          <a:p>
            <a:r>
              <a:rPr lang="fr-CA" dirty="0" smtClean="0"/>
              <a:t>Lorsque le code est soumis, une </a:t>
            </a:r>
            <a:r>
              <a:rPr lang="fr-CA" dirty="0" err="1" smtClean="0"/>
              <a:t>progress</a:t>
            </a:r>
            <a:r>
              <a:rPr lang="fr-CA" dirty="0" smtClean="0"/>
              <a:t> bar apparaît</a:t>
            </a:r>
          </a:p>
          <a:p>
            <a:pPr lvl="1"/>
            <a:r>
              <a:rPr lang="fr-CA" dirty="0" smtClean="0"/>
              <a:t>Elle indique le nombre de nœud où la demande a été transmise</a:t>
            </a:r>
          </a:p>
          <a:p>
            <a:pPr lvl="1"/>
            <a:r>
              <a:rPr lang="fr-CA" dirty="0" smtClean="0"/>
              <a:t>Chaque fois qu’un nœud répond, la </a:t>
            </a:r>
            <a:r>
              <a:rPr lang="fr-CA" dirty="0" err="1" smtClean="0"/>
              <a:t>progress</a:t>
            </a:r>
            <a:r>
              <a:rPr lang="fr-CA" dirty="0" smtClean="0"/>
              <a:t> bar se remplit</a:t>
            </a:r>
          </a:p>
          <a:p>
            <a:r>
              <a:rPr lang="fr-CA" dirty="0" smtClean="0"/>
              <a:t>À la fin, la réponse au problème est afficher à l’écran (jolie champ et non une alerte)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Step</a:t>
            </a:r>
            <a:r>
              <a:rPr lang="fr-CA" dirty="0" smtClean="0"/>
              <a:t>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7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_fond_blanc_septembre_2013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9066</TotalTime>
  <Words>363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Modele_fond_blanc_septembre_2013</vt:lpstr>
      <vt:lpstr>GridJS</vt:lpstr>
      <vt:lpstr>Step 1</vt:lpstr>
      <vt:lpstr>Step 2</vt:lpstr>
      <vt:lpstr>Step 3</vt:lpstr>
      <vt:lpstr>Step 3</vt:lpstr>
      <vt:lpstr>Step 4</vt:lpstr>
      <vt:lpstr>Step 5</vt:lpstr>
      <vt:lpstr>Step 5: Exemple</vt:lpstr>
      <vt:lpstr>Step 6</vt:lpstr>
      <vt:lpstr>Step 7</vt:lpstr>
      <vt:lpstr>Step 8</vt:lpstr>
      <vt:lpstr>Step 9</vt:lpstr>
    </vt:vector>
  </TitlesOfParts>
  <Company>_x0002_훢ģ쫤卌䐸뿿챀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octo-edu</dc:creator>
  <cp:lastModifiedBy>Henri Tremblay</cp:lastModifiedBy>
  <cp:revision>575</cp:revision>
  <cp:lastPrinted>2012-08-14T15:15:09Z</cp:lastPrinted>
  <dcterms:created xsi:type="dcterms:W3CDTF">2012-08-30T06:23:13Z</dcterms:created>
  <dcterms:modified xsi:type="dcterms:W3CDTF">2013-12-06T15:57:28Z</dcterms:modified>
</cp:coreProperties>
</file>