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95" r:id="rId5"/>
  </p:sldMasterIdLst>
  <p:sldIdLst>
    <p:sldId id="256" r:id="rId6"/>
    <p:sldId id="294" r:id="rId7"/>
    <p:sldId id="322" r:id="rId8"/>
    <p:sldId id="321" r:id="rId9"/>
    <p:sldId id="32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094"/>
    <a:srgbClr val="2F3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9F5A8-D541-460B-9ED8-A9B2E8BEB622}" v="1" dt="2022-03-11T16:03:03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1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7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nik, Anastasia" userId="f5e8aed1-002f-43d4-a90c-6e1c4f0eaf3d" providerId="ADAL" clId="{E7E5F7EC-A6BA-4676-9C75-1693EE645D5F}"/>
    <pc:docChg chg="undo redo custSel addSld delSld modSld sldOrd delMainMaster modMainMaster">
      <pc:chgData name="Melnik, Anastasia" userId="f5e8aed1-002f-43d4-a90c-6e1c4f0eaf3d" providerId="ADAL" clId="{E7E5F7EC-A6BA-4676-9C75-1693EE645D5F}" dt="2022-03-04T16:41:18.956" v="3004" actId="1076"/>
      <pc:docMkLst>
        <pc:docMk/>
      </pc:docMkLst>
      <pc:sldChg chg="addSp delSp modSp new mod modClrScheme chgLayout">
        <pc:chgData name="Melnik, Anastasia" userId="f5e8aed1-002f-43d4-a90c-6e1c4f0eaf3d" providerId="ADAL" clId="{E7E5F7EC-A6BA-4676-9C75-1693EE645D5F}" dt="2022-02-25T12:06:08.097" v="1148" actId="171"/>
        <pc:sldMkLst>
          <pc:docMk/>
          <pc:sldMk cId="2640603340" sldId="256"/>
        </pc:sldMkLst>
        <pc:spChg chg="mod ord">
          <ac:chgData name="Melnik, Anastasia" userId="f5e8aed1-002f-43d4-a90c-6e1c4f0eaf3d" providerId="ADAL" clId="{E7E5F7EC-A6BA-4676-9C75-1693EE645D5F}" dt="2022-02-25T12:05:32.813" v="1008" actId="700"/>
          <ac:spMkLst>
            <pc:docMk/>
            <pc:sldMk cId="2640603340" sldId="256"/>
            <ac:spMk id="2" creationId="{02653087-27FA-45F2-B087-232D7354D952}"/>
          </ac:spMkLst>
        </pc:spChg>
        <pc:spChg chg="mod ord">
          <ac:chgData name="Melnik, Anastasia" userId="f5e8aed1-002f-43d4-a90c-6e1c4f0eaf3d" providerId="ADAL" clId="{E7E5F7EC-A6BA-4676-9C75-1693EE645D5F}" dt="2022-02-25T12:05:32.813" v="1008" actId="700"/>
          <ac:spMkLst>
            <pc:docMk/>
            <pc:sldMk cId="2640603340" sldId="256"/>
            <ac:spMk id="3" creationId="{478978EC-23EF-4D1C-A8A6-6CD857A0669C}"/>
          </ac:spMkLst>
        </pc:spChg>
        <pc:picChg chg="add del mod ord">
          <ac:chgData name="Melnik, Anastasia" userId="f5e8aed1-002f-43d4-a90c-6e1c4f0eaf3d" providerId="ADAL" clId="{E7E5F7EC-A6BA-4676-9C75-1693EE645D5F}" dt="2022-02-25T12:05:53.886" v="1087" actId="478"/>
          <ac:picMkLst>
            <pc:docMk/>
            <pc:sldMk cId="2640603340" sldId="256"/>
            <ac:picMk id="4" creationId="{815D6D7A-99A0-40E8-AC2A-3208578BDFD9}"/>
          </ac:picMkLst>
        </pc:picChg>
        <pc:picChg chg="add del mod ord">
          <ac:chgData name="Melnik, Anastasia" userId="f5e8aed1-002f-43d4-a90c-6e1c4f0eaf3d" providerId="ADAL" clId="{E7E5F7EC-A6BA-4676-9C75-1693EE645D5F}" dt="2022-02-25T12:05:53.106" v="1086" actId="478"/>
          <ac:picMkLst>
            <pc:docMk/>
            <pc:sldMk cId="2640603340" sldId="256"/>
            <ac:picMk id="5" creationId="{7A06198D-29F8-4742-B008-9EB2CED32C91}"/>
          </ac:picMkLst>
        </pc:picChg>
        <pc:picChg chg="add del mod ord">
          <ac:chgData name="Melnik, Anastasia" userId="f5e8aed1-002f-43d4-a90c-6e1c4f0eaf3d" providerId="ADAL" clId="{E7E5F7EC-A6BA-4676-9C75-1693EE645D5F}" dt="2022-02-25T12:05:53.106" v="1086" actId="478"/>
          <ac:picMkLst>
            <pc:docMk/>
            <pc:sldMk cId="2640603340" sldId="256"/>
            <ac:picMk id="6" creationId="{76AF09D6-792D-42FF-8E33-F6B7E1615D81}"/>
          </ac:picMkLst>
        </pc:picChg>
        <pc:picChg chg="add mod ord">
          <ac:chgData name="Melnik, Anastasia" userId="f5e8aed1-002f-43d4-a90c-6e1c4f0eaf3d" providerId="ADAL" clId="{E7E5F7EC-A6BA-4676-9C75-1693EE645D5F}" dt="2022-02-25T12:06:08.097" v="1148" actId="171"/>
          <ac:picMkLst>
            <pc:docMk/>
            <pc:sldMk cId="2640603340" sldId="256"/>
            <ac:picMk id="7" creationId="{22AF6B59-BCE8-4581-8B96-2D2497324210}"/>
          </ac:picMkLst>
        </pc:picChg>
        <pc:picChg chg="add mod ord">
          <ac:chgData name="Melnik, Anastasia" userId="f5e8aed1-002f-43d4-a90c-6e1c4f0eaf3d" providerId="ADAL" clId="{E7E5F7EC-A6BA-4676-9C75-1693EE645D5F}" dt="2022-02-25T12:06:08.097" v="1148" actId="171"/>
          <ac:picMkLst>
            <pc:docMk/>
            <pc:sldMk cId="2640603340" sldId="256"/>
            <ac:picMk id="8" creationId="{7B000634-C008-4391-B85C-B2074CC6660B}"/>
          </ac:picMkLst>
        </pc:picChg>
        <pc:picChg chg="add mod ord">
          <ac:chgData name="Melnik, Anastasia" userId="f5e8aed1-002f-43d4-a90c-6e1c4f0eaf3d" providerId="ADAL" clId="{E7E5F7EC-A6BA-4676-9C75-1693EE645D5F}" dt="2022-02-25T12:06:08.097" v="1148" actId="171"/>
          <ac:picMkLst>
            <pc:docMk/>
            <pc:sldMk cId="2640603340" sldId="256"/>
            <ac:picMk id="9" creationId="{7DC238D7-8544-4454-8658-123DB0E8C952}"/>
          </ac:picMkLst>
        </pc:picChg>
        <pc:picChg chg="add mod ord">
          <ac:chgData name="Melnik, Anastasia" userId="f5e8aed1-002f-43d4-a90c-6e1c4f0eaf3d" providerId="ADAL" clId="{E7E5F7EC-A6BA-4676-9C75-1693EE645D5F}" dt="2022-02-25T12:06:08.097" v="1148" actId="171"/>
          <ac:picMkLst>
            <pc:docMk/>
            <pc:sldMk cId="2640603340" sldId="256"/>
            <ac:picMk id="10" creationId="{BD75DF9F-1D0B-42A0-A243-0BFCC2687A88}"/>
          </ac:picMkLst>
        </pc:picChg>
      </pc:sldChg>
      <pc:sldChg chg="addSp delSp modSp new mod modClrScheme chgLayout">
        <pc:chgData name="Melnik, Anastasia" userId="f5e8aed1-002f-43d4-a90c-6e1c4f0eaf3d" providerId="ADAL" clId="{E7E5F7EC-A6BA-4676-9C75-1693EE645D5F}" dt="2022-02-25T12:15:18.685" v="1353"/>
        <pc:sldMkLst>
          <pc:docMk/>
          <pc:sldMk cId="1227763807" sldId="257"/>
        </pc:sldMkLst>
        <pc:spChg chg="del mod ord">
          <ac:chgData name="Melnik, Anastasia" userId="f5e8aed1-002f-43d4-a90c-6e1c4f0eaf3d" providerId="ADAL" clId="{E7E5F7EC-A6BA-4676-9C75-1693EE645D5F}" dt="2022-02-25T12:00:20.366" v="858" actId="700"/>
          <ac:spMkLst>
            <pc:docMk/>
            <pc:sldMk cId="1227763807" sldId="257"/>
            <ac:spMk id="2" creationId="{3F71FAAE-4739-4817-9057-7A4B473E94BE}"/>
          </ac:spMkLst>
        </pc:spChg>
        <pc:spChg chg="del">
          <ac:chgData name="Melnik, Anastasia" userId="f5e8aed1-002f-43d4-a90c-6e1c4f0eaf3d" providerId="ADAL" clId="{E7E5F7EC-A6BA-4676-9C75-1693EE645D5F}" dt="2022-02-25T12:00:20.366" v="858" actId="700"/>
          <ac:spMkLst>
            <pc:docMk/>
            <pc:sldMk cId="1227763807" sldId="257"/>
            <ac:spMk id="3" creationId="{3732D178-3F16-4D49-846A-A1B5B7E6E1DC}"/>
          </ac:spMkLst>
        </pc:spChg>
        <pc:spChg chg="add mod ord">
          <ac:chgData name="Melnik, Anastasia" userId="f5e8aed1-002f-43d4-a90c-6e1c4f0eaf3d" providerId="ADAL" clId="{E7E5F7EC-A6BA-4676-9C75-1693EE645D5F}" dt="2022-02-25T12:05:26.541" v="1007" actId="700"/>
          <ac:spMkLst>
            <pc:docMk/>
            <pc:sldMk cId="1227763807" sldId="257"/>
            <ac:spMk id="4" creationId="{EFB90E05-EC33-4F95-8E1D-B81E53819901}"/>
          </ac:spMkLst>
        </pc:spChg>
        <pc:spChg chg="add mod">
          <ac:chgData name="Melnik, Anastasia" userId="f5e8aed1-002f-43d4-a90c-6e1c4f0eaf3d" providerId="ADAL" clId="{E7E5F7EC-A6BA-4676-9C75-1693EE645D5F}" dt="2022-02-25T12:06:34.083" v="1149"/>
          <ac:spMkLst>
            <pc:docMk/>
            <pc:sldMk cId="1227763807" sldId="257"/>
            <ac:spMk id="7" creationId="{57BC4792-CFB5-4368-9391-267BA0BC41D6}"/>
          </ac:spMkLst>
        </pc:spChg>
        <pc:spChg chg="add mod">
          <ac:chgData name="Melnik, Anastasia" userId="f5e8aed1-002f-43d4-a90c-6e1c4f0eaf3d" providerId="ADAL" clId="{E7E5F7EC-A6BA-4676-9C75-1693EE645D5F}" dt="2022-02-25T12:06:34.083" v="1149"/>
          <ac:spMkLst>
            <pc:docMk/>
            <pc:sldMk cId="1227763807" sldId="257"/>
            <ac:spMk id="8" creationId="{139E8EA3-672C-4703-87C7-407ACA18C7C4}"/>
          </ac:spMkLst>
        </pc:spChg>
        <pc:picChg chg="add mod">
          <ac:chgData name="Melnik, Anastasia" userId="f5e8aed1-002f-43d4-a90c-6e1c4f0eaf3d" providerId="ADAL" clId="{E7E5F7EC-A6BA-4676-9C75-1693EE645D5F}" dt="2022-02-25T12:06:39.176" v="1150" actId="171"/>
          <ac:picMkLst>
            <pc:docMk/>
            <pc:sldMk cId="1227763807" sldId="257"/>
            <ac:picMk id="5" creationId="{85B5B8C4-9E3E-47C9-909B-1DD1EE5D87A5}"/>
          </ac:picMkLst>
        </pc:picChg>
        <pc:picChg chg="add mod">
          <ac:chgData name="Melnik, Anastasia" userId="f5e8aed1-002f-43d4-a90c-6e1c4f0eaf3d" providerId="ADAL" clId="{E7E5F7EC-A6BA-4676-9C75-1693EE645D5F}" dt="2022-02-25T12:06:39.176" v="1150" actId="171"/>
          <ac:picMkLst>
            <pc:docMk/>
            <pc:sldMk cId="1227763807" sldId="257"/>
            <ac:picMk id="6" creationId="{ADD2CF35-EDE3-4869-B3BD-07AA61A844C0}"/>
          </ac:picMkLst>
        </pc:picChg>
        <pc:picChg chg="add mod">
          <ac:chgData name="Melnik, Anastasia" userId="f5e8aed1-002f-43d4-a90c-6e1c4f0eaf3d" providerId="ADAL" clId="{E7E5F7EC-A6BA-4676-9C75-1693EE645D5F}" dt="2022-02-25T12:06:34.083" v="1149"/>
          <ac:picMkLst>
            <pc:docMk/>
            <pc:sldMk cId="1227763807" sldId="257"/>
            <ac:picMk id="9" creationId="{7BD62FA6-581C-45C9-A513-B7476457B65A}"/>
          </ac:picMkLst>
        </pc:picChg>
        <pc:picChg chg="add mod">
          <ac:chgData name="Melnik, Anastasia" userId="f5e8aed1-002f-43d4-a90c-6e1c4f0eaf3d" providerId="ADAL" clId="{E7E5F7EC-A6BA-4676-9C75-1693EE645D5F}" dt="2022-02-25T12:15:18.685" v="1353"/>
          <ac:picMkLst>
            <pc:docMk/>
            <pc:sldMk cId="1227763807" sldId="257"/>
            <ac:picMk id="10" creationId="{0A084CE4-F62D-4CFA-A022-C3E9FAEF50D4}"/>
          </ac:picMkLst>
        </pc:picChg>
      </pc:sldChg>
      <pc:sldChg chg="addSp delSp modSp new mod modClrScheme chgLayout">
        <pc:chgData name="Melnik, Anastasia" userId="f5e8aed1-002f-43d4-a90c-6e1c4f0eaf3d" providerId="ADAL" clId="{E7E5F7EC-A6BA-4676-9C75-1693EE645D5F}" dt="2022-02-25T12:41:41.385" v="1985" actId="20577"/>
        <pc:sldMkLst>
          <pc:docMk/>
          <pc:sldMk cId="553192221" sldId="258"/>
        </pc:sldMkLst>
        <pc:spChg chg="del mod ord">
          <ac:chgData name="Melnik, Anastasia" userId="f5e8aed1-002f-43d4-a90c-6e1c4f0eaf3d" providerId="ADAL" clId="{E7E5F7EC-A6BA-4676-9C75-1693EE645D5F}" dt="2022-02-25T12:01:10.895" v="908" actId="700"/>
          <ac:spMkLst>
            <pc:docMk/>
            <pc:sldMk cId="553192221" sldId="258"/>
            <ac:spMk id="2" creationId="{0BB0DB93-3144-4859-8FBA-9CB03E7C415D}"/>
          </ac:spMkLst>
        </pc:spChg>
        <pc:spChg chg="add del mod ord">
          <ac:chgData name="Melnik, Anastasia" userId="f5e8aed1-002f-43d4-a90c-6e1c4f0eaf3d" providerId="ADAL" clId="{E7E5F7EC-A6BA-4676-9C75-1693EE645D5F}" dt="2022-02-25T12:01:15.676" v="909" actId="700"/>
          <ac:spMkLst>
            <pc:docMk/>
            <pc:sldMk cId="553192221" sldId="258"/>
            <ac:spMk id="3" creationId="{FD096CF9-94A5-41CF-BC54-D8F14427AEC1}"/>
          </ac:spMkLst>
        </pc:spChg>
        <pc:spChg chg="add del mod ord">
          <ac:chgData name="Melnik, Anastasia" userId="f5e8aed1-002f-43d4-a90c-6e1c4f0eaf3d" providerId="ADAL" clId="{E7E5F7EC-A6BA-4676-9C75-1693EE645D5F}" dt="2022-02-25T12:01:15.676" v="909" actId="700"/>
          <ac:spMkLst>
            <pc:docMk/>
            <pc:sldMk cId="553192221" sldId="258"/>
            <ac:spMk id="4" creationId="{70921189-4299-4F3A-BBAC-655AAFBC12CB}"/>
          </ac:spMkLst>
        </pc:spChg>
        <pc:spChg chg="add del mod ord">
          <ac:chgData name="Melnik, Anastasia" userId="f5e8aed1-002f-43d4-a90c-6e1c4f0eaf3d" providerId="ADAL" clId="{E7E5F7EC-A6BA-4676-9C75-1693EE645D5F}" dt="2022-02-25T12:01:15.676" v="909" actId="700"/>
          <ac:spMkLst>
            <pc:docMk/>
            <pc:sldMk cId="553192221" sldId="258"/>
            <ac:spMk id="5" creationId="{33FC9AEF-1592-457F-BB91-BE1A8ABA0DB9}"/>
          </ac:spMkLst>
        </pc:spChg>
        <pc:spChg chg="add del mod ord">
          <ac:chgData name="Melnik, Anastasia" userId="f5e8aed1-002f-43d4-a90c-6e1c4f0eaf3d" providerId="ADAL" clId="{E7E5F7EC-A6BA-4676-9C75-1693EE645D5F}" dt="2022-02-25T12:01:15.676" v="909" actId="700"/>
          <ac:spMkLst>
            <pc:docMk/>
            <pc:sldMk cId="553192221" sldId="258"/>
            <ac:spMk id="6" creationId="{FC8048A3-7B96-44EF-AA12-207E47DFC604}"/>
          </ac:spMkLst>
        </pc:spChg>
        <pc:spChg chg="add del mod ord">
          <ac:chgData name="Melnik, Anastasia" userId="f5e8aed1-002f-43d4-a90c-6e1c4f0eaf3d" providerId="ADAL" clId="{E7E5F7EC-A6BA-4676-9C75-1693EE645D5F}" dt="2022-02-25T12:01:15.676" v="909" actId="700"/>
          <ac:spMkLst>
            <pc:docMk/>
            <pc:sldMk cId="553192221" sldId="258"/>
            <ac:spMk id="7" creationId="{3436B82C-2AAF-499D-ABE7-300A1A8C5228}"/>
          </ac:spMkLst>
        </pc:spChg>
        <pc:spChg chg="add del mod ord">
          <ac:chgData name="Melnik, Anastasia" userId="f5e8aed1-002f-43d4-a90c-6e1c4f0eaf3d" providerId="ADAL" clId="{E7E5F7EC-A6BA-4676-9C75-1693EE645D5F}" dt="2022-02-25T12:01:15.676" v="909" actId="700"/>
          <ac:spMkLst>
            <pc:docMk/>
            <pc:sldMk cId="553192221" sldId="258"/>
            <ac:spMk id="8" creationId="{79991C71-9441-4234-A2F2-007F4E17E646}"/>
          </ac:spMkLst>
        </pc:spChg>
        <pc:spChg chg="add del mod ord">
          <ac:chgData name="Melnik, Anastasia" userId="f5e8aed1-002f-43d4-a90c-6e1c4f0eaf3d" providerId="ADAL" clId="{E7E5F7EC-A6BA-4676-9C75-1693EE645D5F}" dt="2022-02-25T12:01:15.676" v="909" actId="700"/>
          <ac:spMkLst>
            <pc:docMk/>
            <pc:sldMk cId="553192221" sldId="258"/>
            <ac:spMk id="9" creationId="{D80713B6-0A74-4705-B721-804A12EDB76A}"/>
          </ac:spMkLst>
        </pc:spChg>
        <pc:spChg chg="add mod ord">
          <ac:chgData name="Melnik, Anastasia" userId="f5e8aed1-002f-43d4-a90c-6e1c4f0eaf3d" providerId="ADAL" clId="{E7E5F7EC-A6BA-4676-9C75-1693EE645D5F}" dt="2022-02-25T12:03:41.106" v="960" actId="700"/>
          <ac:spMkLst>
            <pc:docMk/>
            <pc:sldMk cId="553192221" sldId="258"/>
            <ac:spMk id="10" creationId="{D93004C6-F399-4D69-9808-81972DD3A276}"/>
          </ac:spMkLst>
        </pc:spChg>
        <pc:spChg chg="add mod ord">
          <ac:chgData name="Melnik, Anastasia" userId="f5e8aed1-002f-43d4-a90c-6e1c4f0eaf3d" providerId="ADAL" clId="{E7E5F7EC-A6BA-4676-9C75-1693EE645D5F}" dt="2022-02-25T12:41:41.385" v="1985" actId="20577"/>
          <ac:spMkLst>
            <pc:docMk/>
            <pc:sldMk cId="553192221" sldId="258"/>
            <ac:spMk id="11" creationId="{207AC7D0-98E3-4BDE-B6E2-1860A452EA64}"/>
          </ac:spMkLst>
        </pc:spChg>
        <pc:spChg chg="add mod ord">
          <ac:chgData name="Melnik, Anastasia" userId="f5e8aed1-002f-43d4-a90c-6e1c4f0eaf3d" providerId="ADAL" clId="{E7E5F7EC-A6BA-4676-9C75-1693EE645D5F}" dt="2022-02-25T12:07:04.935" v="1154" actId="139"/>
          <ac:spMkLst>
            <pc:docMk/>
            <pc:sldMk cId="553192221" sldId="258"/>
            <ac:spMk id="12" creationId="{C929CB70-AE4A-4C72-8047-3E219BA10F21}"/>
          </ac:spMkLst>
        </pc:spChg>
        <pc:spChg chg="add mod ord">
          <ac:chgData name="Melnik, Anastasia" userId="f5e8aed1-002f-43d4-a90c-6e1c4f0eaf3d" providerId="ADAL" clId="{E7E5F7EC-A6BA-4676-9C75-1693EE645D5F}" dt="2022-02-25T12:07:12.636" v="1158" actId="139"/>
          <ac:spMkLst>
            <pc:docMk/>
            <pc:sldMk cId="553192221" sldId="258"/>
            <ac:spMk id="13" creationId="{68BEA508-E9F3-4982-B970-5F6FFBFAA09D}"/>
          </ac:spMkLst>
        </pc:spChg>
        <pc:spChg chg="add mod ord">
          <ac:chgData name="Melnik, Anastasia" userId="f5e8aed1-002f-43d4-a90c-6e1c4f0eaf3d" providerId="ADAL" clId="{E7E5F7EC-A6BA-4676-9C75-1693EE645D5F}" dt="2022-02-25T12:07:07.697" v="1156" actId="139"/>
          <ac:spMkLst>
            <pc:docMk/>
            <pc:sldMk cId="553192221" sldId="258"/>
            <ac:spMk id="14" creationId="{182F5132-9E5F-44A0-9D56-D106CC31F91B}"/>
          </ac:spMkLst>
        </pc:spChg>
        <pc:spChg chg="add mod ord">
          <ac:chgData name="Melnik, Anastasia" userId="f5e8aed1-002f-43d4-a90c-6e1c4f0eaf3d" providerId="ADAL" clId="{E7E5F7EC-A6BA-4676-9C75-1693EE645D5F}" dt="2022-02-25T12:04:13.566" v="988" actId="1035"/>
          <ac:spMkLst>
            <pc:docMk/>
            <pc:sldMk cId="553192221" sldId="258"/>
            <ac:spMk id="15" creationId="{CA932A16-8F02-4208-8BD9-AC5F13133F12}"/>
          </ac:spMkLst>
        </pc:spChg>
        <pc:spChg chg="add mod ord">
          <ac:chgData name="Melnik, Anastasia" userId="f5e8aed1-002f-43d4-a90c-6e1c4f0eaf3d" providerId="ADAL" clId="{E7E5F7EC-A6BA-4676-9C75-1693EE645D5F}" dt="2022-02-25T12:04:08.585" v="980" actId="1036"/>
          <ac:spMkLst>
            <pc:docMk/>
            <pc:sldMk cId="553192221" sldId="258"/>
            <ac:spMk id="16" creationId="{1421C8F9-429B-43F2-830C-578525123EE4}"/>
          </ac:spMkLst>
        </pc:spChg>
        <pc:spChg chg="add mod">
          <ac:chgData name="Melnik, Anastasia" userId="f5e8aed1-002f-43d4-a90c-6e1c4f0eaf3d" providerId="ADAL" clId="{E7E5F7EC-A6BA-4676-9C75-1693EE645D5F}" dt="2022-02-25T12:02:42.334" v="957"/>
          <ac:spMkLst>
            <pc:docMk/>
            <pc:sldMk cId="553192221" sldId="258"/>
            <ac:spMk id="18" creationId="{15648956-3E1B-41CE-AED2-2C902869476E}"/>
          </ac:spMkLst>
        </pc:spChg>
        <pc:spChg chg="add mod">
          <ac:chgData name="Melnik, Anastasia" userId="f5e8aed1-002f-43d4-a90c-6e1c4f0eaf3d" providerId="ADAL" clId="{E7E5F7EC-A6BA-4676-9C75-1693EE645D5F}" dt="2022-02-25T12:07:02.256" v="1152" actId="139"/>
          <ac:spMkLst>
            <pc:docMk/>
            <pc:sldMk cId="553192221" sldId="258"/>
            <ac:spMk id="19" creationId="{A60A5557-52AD-4915-BCB2-CECB459B564E}"/>
          </ac:spMkLst>
        </pc:spChg>
        <pc:spChg chg="add mod">
          <ac:chgData name="Melnik, Anastasia" userId="f5e8aed1-002f-43d4-a90c-6e1c4f0eaf3d" providerId="ADAL" clId="{E7E5F7EC-A6BA-4676-9C75-1693EE645D5F}" dt="2022-02-25T12:02:42.334" v="957"/>
          <ac:spMkLst>
            <pc:docMk/>
            <pc:sldMk cId="553192221" sldId="258"/>
            <ac:spMk id="20" creationId="{3CA9A25F-3884-49CC-9AF1-26345CF84E4B}"/>
          </ac:spMkLst>
        </pc:spChg>
        <pc:picChg chg="add mod">
          <ac:chgData name="Melnik, Anastasia" userId="f5e8aed1-002f-43d4-a90c-6e1c4f0eaf3d" providerId="ADAL" clId="{E7E5F7EC-A6BA-4676-9C75-1693EE645D5F}" dt="2022-02-25T12:02:42.334" v="957"/>
          <ac:picMkLst>
            <pc:docMk/>
            <pc:sldMk cId="553192221" sldId="258"/>
            <ac:picMk id="17" creationId="{0E0E5FDB-88C5-45B7-BFCD-59D3DB47CE56}"/>
          </ac:picMkLst>
        </pc:picChg>
        <pc:picChg chg="add mod">
          <ac:chgData name="Melnik, Anastasia" userId="f5e8aed1-002f-43d4-a90c-6e1c4f0eaf3d" providerId="ADAL" clId="{E7E5F7EC-A6BA-4676-9C75-1693EE645D5F}" dt="2022-02-25T12:04:00.675" v="972" actId="171"/>
          <ac:picMkLst>
            <pc:docMk/>
            <pc:sldMk cId="553192221" sldId="258"/>
            <ac:picMk id="21" creationId="{DBEE46DF-D971-486F-952C-4DEF79027EC6}"/>
          </ac:picMkLst>
        </pc:picChg>
        <pc:picChg chg="add mod">
          <ac:chgData name="Melnik, Anastasia" userId="f5e8aed1-002f-43d4-a90c-6e1c4f0eaf3d" providerId="ADAL" clId="{E7E5F7EC-A6BA-4676-9C75-1693EE645D5F}" dt="2022-02-25T12:04:00.675" v="972" actId="171"/>
          <ac:picMkLst>
            <pc:docMk/>
            <pc:sldMk cId="553192221" sldId="258"/>
            <ac:picMk id="22" creationId="{7DD197B0-4653-47A1-9BE2-42EC6B665F29}"/>
          </ac:picMkLst>
        </pc:picChg>
        <pc:picChg chg="add del mod">
          <ac:chgData name="Melnik, Anastasia" userId="f5e8aed1-002f-43d4-a90c-6e1c4f0eaf3d" providerId="ADAL" clId="{E7E5F7EC-A6BA-4676-9C75-1693EE645D5F}" dt="2022-02-25T12:04:30.570" v="990"/>
          <ac:picMkLst>
            <pc:docMk/>
            <pc:sldMk cId="553192221" sldId="258"/>
            <ac:picMk id="23" creationId="{B90D93D0-3C84-454E-A6B5-529D0E1A5E62}"/>
          </ac:picMkLst>
        </pc:picChg>
        <pc:picChg chg="add del mod">
          <ac:chgData name="Melnik, Anastasia" userId="f5e8aed1-002f-43d4-a90c-6e1c4f0eaf3d" providerId="ADAL" clId="{E7E5F7EC-A6BA-4676-9C75-1693EE645D5F}" dt="2022-02-25T12:04:30.570" v="990"/>
          <ac:picMkLst>
            <pc:docMk/>
            <pc:sldMk cId="553192221" sldId="258"/>
            <ac:picMk id="24" creationId="{BA66143B-8138-4CDA-A1BC-93F1F0523868}"/>
          </ac:picMkLst>
        </pc:picChg>
        <pc:picChg chg="add mod">
          <ac:chgData name="Melnik, Anastasia" userId="f5e8aed1-002f-43d4-a90c-6e1c4f0eaf3d" providerId="ADAL" clId="{E7E5F7EC-A6BA-4676-9C75-1693EE645D5F}" dt="2022-02-25T12:07:41.856" v="1170" actId="1076"/>
          <ac:picMkLst>
            <pc:docMk/>
            <pc:sldMk cId="553192221" sldId="258"/>
            <ac:picMk id="25" creationId="{553C9970-D732-4941-B91E-EAF52176E111}"/>
          </ac:picMkLst>
        </pc:picChg>
        <pc:picChg chg="add mod">
          <ac:chgData name="Melnik, Anastasia" userId="f5e8aed1-002f-43d4-a90c-6e1c4f0eaf3d" providerId="ADAL" clId="{E7E5F7EC-A6BA-4676-9C75-1693EE645D5F}" dt="2022-02-25T12:04:35.296" v="1004" actId="171"/>
          <ac:picMkLst>
            <pc:docMk/>
            <pc:sldMk cId="553192221" sldId="258"/>
            <ac:picMk id="26" creationId="{589E1F79-4DCD-4757-BB38-218BA82BDCFC}"/>
          </ac:picMkLst>
        </pc:picChg>
        <pc:picChg chg="add mod">
          <ac:chgData name="Melnik, Anastasia" userId="f5e8aed1-002f-43d4-a90c-6e1c4f0eaf3d" providerId="ADAL" clId="{E7E5F7EC-A6BA-4676-9C75-1693EE645D5F}" dt="2022-02-25T12:04:46.496" v="1005"/>
          <ac:picMkLst>
            <pc:docMk/>
            <pc:sldMk cId="553192221" sldId="258"/>
            <ac:picMk id="27" creationId="{2D8AA1BC-FC34-4E3A-A68F-3D8A35CE53E9}"/>
          </ac:picMkLst>
        </pc:picChg>
      </pc:sldChg>
      <pc:sldChg chg="addSp delSp modSp new mod modClrScheme chgLayout">
        <pc:chgData name="Melnik, Anastasia" userId="f5e8aed1-002f-43d4-a90c-6e1c4f0eaf3d" providerId="ADAL" clId="{E7E5F7EC-A6BA-4676-9C75-1693EE645D5F}" dt="2022-02-25T12:39:51.015" v="1925" actId="139"/>
        <pc:sldMkLst>
          <pc:docMk/>
          <pc:sldMk cId="1256400795" sldId="259"/>
        </pc:sldMkLst>
        <pc:spChg chg="del mod ord">
          <ac:chgData name="Melnik, Anastasia" userId="f5e8aed1-002f-43d4-a90c-6e1c4f0eaf3d" providerId="ADAL" clId="{E7E5F7EC-A6BA-4676-9C75-1693EE645D5F}" dt="2022-02-25T12:07:58.669" v="1172" actId="700"/>
          <ac:spMkLst>
            <pc:docMk/>
            <pc:sldMk cId="1256400795" sldId="259"/>
            <ac:spMk id="2" creationId="{C9E1EEAB-2B1C-4A34-A2DB-518841E6E8EB}"/>
          </ac:spMkLst>
        </pc:spChg>
        <pc:spChg chg="del mod ord">
          <ac:chgData name="Melnik, Anastasia" userId="f5e8aed1-002f-43d4-a90c-6e1c4f0eaf3d" providerId="ADAL" clId="{E7E5F7EC-A6BA-4676-9C75-1693EE645D5F}" dt="2022-02-25T12:07:58.669" v="1172" actId="700"/>
          <ac:spMkLst>
            <pc:docMk/>
            <pc:sldMk cId="1256400795" sldId="259"/>
            <ac:spMk id="3" creationId="{6DB2AA4F-0F5C-468E-BF57-A1883AFB2A76}"/>
          </ac:spMkLst>
        </pc:spChg>
        <pc:spChg chg="del">
          <ac:chgData name="Melnik, Anastasia" userId="f5e8aed1-002f-43d4-a90c-6e1c4f0eaf3d" providerId="ADAL" clId="{E7E5F7EC-A6BA-4676-9C75-1693EE645D5F}" dt="2022-02-25T12:07:58.669" v="1172" actId="700"/>
          <ac:spMkLst>
            <pc:docMk/>
            <pc:sldMk cId="1256400795" sldId="259"/>
            <ac:spMk id="4" creationId="{A39BEE76-D72A-4827-B3C1-23919B7DC2EC}"/>
          </ac:spMkLst>
        </pc:spChg>
        <pc:spChg chg="del mod ord">
          <ac:chgData name="Melnik, Anastasia" userId="f5e8aed1-002f-43d4-a90c-6e1c4f0eaf3d" providerId="ADAL" clId="{E7E5F7EC-A6BA-4676-9C75-1693EE645D5F}" dt="2022-02-25T12:07:58.669" v="1172" actId="700"/>
          <ac:spMkLst>
            <pc:docMk/>
            <pc:sldMk cId="1256400795" sldId="259"/>
            <ac:spMk id="5" creationId="{B3AF08CF-BD7C-4622-AE7F-23AF01EAAA8E}"/>
          </ac:spMkLst>
        </pc:spChg>
        <pc:spChg chg="del">
          <ac:chgData name="Melnik, Anastasia" userId="f5e8aed1-002f-43d4-a90c-6e1c4f0eaf3d" providerId="ADAL" clId="{E7E5F7EC-A6BA-4676-9C75-1693EE645D5F}" dt="2022-02-25T12:07:58.669" v="1172" actId="700"/>
          <ac:spMkLst>
            <pc:docMk/>
            <pc:sldMk cId="1256400795" sldId="259"/>
            <ac:spMk id="6" creationId="{DFF8A489-DAC3-4BB9-9B3F-03929B0B3DED}"/>
          </ac:spMkLst>
        </pc:spChg>
        <pc:spChg chg="del">
          <ac:chgData name="Melnik, Anastasia" userId="f5e8aed1-002f-43d4-a90c-6e1c4f0eaf3d" providerId="ADAL" clId="{E7E5F7EC-A6BA-4676-9C75-1693EE645D5F}" dt="2022-02-25T12:07:58.669" v="1172" actId="700"/>
          <ac:spMkLst>
            <pc:docMk/>
            <pc:sldMk cId="1256400795" sldId="259"/>
            <ac:spMk id="7" creationId="{3BEB50B7-B55B-4174-B926-6C8313E90721}"/>
          </ac:spMkLst>
        </pc:spChg>
        <pc:spChg chg="del">
          <ac:chgData name="Melnik, Anastasia" userId="f5e8aed1-002f-43d4-a90c-6e1c4f0eaf3d" providerId="ADAL" clId="{E7E5F7EC-A6BA-4676-9C75-1693EE645D5F}" dt="2022-02-25T12:07:58.669" v="1172" actId="700"/>
          <ac:spMkLst>
            <pc:docMk/>
            <pc:sldMk cId="1256400795" sldId="259"/>
            <ac:spMk id="8" creationId="{54E91D1D-18D0-4CAD-B855-8122318FD0AC}"/>
          </ac:spMkLst>
        </pc:spChg>
        <pc:spChg chg="add mod ord">
          <ac:chgData name="Melnik, Anastasia" userId="f5e8aed1-002f-43d4-a90c-6e1c4f0eaf3d" providerId="ADAL" clId="{E7E5F7EC-A6BA-4676-9C75-1693EE645D5F}" dt="2022-02-25T12:39:51.015" v="1925" actId="139"/>
          <ac:spMkLst>
            <pc:docMk/>
            <pc:sldMk cId="1256400795" sldId="259"/>
            <ac:spMk id="9" creationId="{62D385DE-02EC-4E65-A576-086D17F4372F}"/>
          </ac:spMkLst>
        </pc:spChg>
        <pc:spChg chg="add mod ord">
          <ac:chgData name="Melnik, Anastasia" userId="f5e8aed1-002f-43d4-a90c-6e1c4f0eaf3d" providerId="ADAL" clId="{E7E5F7EC-A6BA-4676-9C75-1693EE645D5F}" dt="2022-02-25T12:12:02.156" v="1292" actId="1076"/>
          <ac:spMkLst>
            <pc:docMk/>
            <pc:sldMk cId="1256400795" sldId="259"/>
            <ac:spMk id="10" creationId="{ABA1E04C-61F4-4282-A233-AB031BD8761D}"/>
          </ac:spMkLst>
        </pc:spChg>
        <pc:spChg chg="add mod ord">
          <ac:chgData name="Melnik, Anastasia" userId="f5e8aed1-002f-43d4-a90c-6e1c4f0eaf3d" providerId="ADAL" clId="{E7E5F7EC-A6BA-4676-9C75-1693EE645D5F}" dt="2022-02-25T12:11:41.517" v="1286" actId="1038"/>
          <ac:spMkLst>
            <pc:docMk/>
            <pc:sldMk cId="1256400795" sldId="259"/>
            <ac:spMk id="11" creationId="{76477CC2-21E4-4870-807D-55BD61FC5AC1}"/>
          </ac:spMkLst>
        </pc:spChg>
        <pc:spChg chg="add mod ord">
          <ac:chgData name="Melnik, Anastasia" userId="f5e8aed1-002f-43d4-a90c-6e1c4f0eaf3d" providerId="ADAL" clId="{E7E5F7EC-A6BA-4676-9C75-1693EE645D5F}" dt="2022-02-25T12:10:43.736" v="1264" actId="171"/>
          <ac:spMkLst>
            <pc:docMk/>
            <pc:sldMk cId="1256400795" sldId="259"/>
            <ac:spMk id="16" creationId="{E21298CA-21D3-434B-B8BE-F624092016F1}"/>
          </ac:spMkLst>
        </pc:spChg>
        <pc:spChg chg="add mod ord">
          <ac:chgData name="Melnik, Anastasia" userId="f5e8aed1-002f-43d4-a90c-6e1c4f0eaf3d" providerId="ADAL" clId="{E7E5F7EC-A6BA-4676-9C75-1693EE645D5F}" dt="2022-02-25T12:10:43.736" v="1264" actId="171"/>
          <ac:spMkLst>
            <pc:docMk/>
            <pc:sldMk cId="1256400795" sldId="259"/>
            <ac:spMk id="17" creationId="{A83ECA52-D2B3-4311-B821-466E599470D9}"/>
          </ac:spMkLst>
        </pc:spChg>
        <pc:picChg chg="add mod ord">
          <ac:chgData name="Melnik, Anastasia" userId="f5e8aed1-002f-43d4-a90c-6e1c4f0eaf3d" providerId="ADAL" clId="{E7E5F7EC-A6BA-4676-9C75-1693EE645D5F}" dt="2022-02-25T12:10:43.736" v="1264" actId="171"/>
          <ac:picMkLst>
            <pc:docMk/>
            <pc:sldMk cId="1256400795" sldId="259"/>
            <ac:picMk id="12" creationId="{D61A56C8-67B7-43F2-941E-F504EC5E8D49}"/>
          </ac:picMkLst>
        </pc:picChg>
        <pc:picChg chg="add mod ord">
          <ac:chgData name="Melnik, Anastasia" userId="f5e8aed1-002f-43d4-a90c-6e1c4f0eaf3d" providerId="ADAL" clId="{E7E5F7EC-A6BA-4676-9C75-1693EE645D5F}" dt="2022-02-25T12:10:43.736" v="1264" actId="171"/>
          <ac:picMkLst>
            <pc:docMk/>
            <pc:sldMk cId="1256400795" sldId="259"/>
            <ac:picMk id="13" creationId="{BD13CC4E-D4A5-4517-BF57-2ECEB2E815C3}"/>
          </ac:picMkLst>
        </pc:picChg>
        <pc:picChg chg="add mod ord">
          <ac:chgData name="Melnik, Anastasia" userId="f5e8aed1-002f-43d4-a90c-6e1c4f0eaf3d" providerId="ADAL" clId="{E7E5F7EC-A6BA-4676-9C75-1693EE645D5F}" dt="2022-02-25T12:10:43.736" v="1264" actId="171"/>
          <ac:picMkLst>
            <pc:docMk/>
            <pc:sldMk cId="1256400795" sldId="259"/>
            <ac:picMk id="14" creationId="{7B51F01A-48B7-477C-AAD1-295A98D266CC}"/>
          </ac:picMkLst>
        </pc:picChg>
        <pc:picChg chg="add mod ord">
          <ac:chgData name="Melnik, Anastasia" userId="f5e8aed1-002f-43d4-a90c-6e1c4f0eaf3d" providerId="ADAL" clId="{E7E5F7EC-A6BA-4676-9C75-1693EE645D5F}" dt="2022-02-25T12:10:43.736" v="1264" actId="171"/>
          <ac:picMkLst>
            <pc:docMk/>
            <pc:sldMk cId="1256400795" sldId="259"/>
            <ac:picMk id="15" creationId="{F0A3D3E8-8654-4E25-A555-EB8CC5995D0C}"/>
          </ac:picMkLst>
        </pc:picChg>
        <pc:picChg chg="add mod ord">
          <ac:chgData name="Melnik, Anastasia" userId="f5e8aed1-002f-43d4-a90c-6e1c4f0eaf3d" providerId="ADAL" clId="{E7E5F7EC-A6BA-4676-9C75-1693EE645D5F}" dt="2022-02-25T12:10:43.736" v="1264" actId="171"/>
          <ac:picMkLst>
            <pc:docMk/>
            <pc:sldMk cId="1256400795" sldId="259"/>
            <ac:picMk id="18" creationId="{A26F4DE4-EB49-4FC5-B4F9-65E45493DE94}"/>
          </ac:picMkLst>
        </pc:picChg>
        <pc:picChg chg="add mod">
          <ac:chgData name="Melnik, Anastasia" userId="f5e8aed1-002f-43d4-a90c-6e1c4f0eaf3d" providerId="ADAL" clId="{E7E5F7EC-A6BA-4676-9C75-1693EE645D5F}" dt="2022-02-25T12:15:20.919" v="1354"/>
          <ac:picMkLst>
            <pc:docMk/>
            <pc:sldMk cId="1256400795" sldId="259"/>
            <ac:picMk id="19" creationId="{0ADCB873-13A7-44B3-8F5F-152F7A172BE5}"/>
          </ac:picMkLst>
        </pc:picChg>
      </pc:sldChg>
      <pc:sldChg chg="addSp delSp modSp new mod modClrScheme chgLayout">
        <pc:chgData name="Melnik, Anastasia" userId="f5e8aed1-002f-43d4-a90c-6e1c4f0eaf3d" providerId="ADAL" clId="{E7E5F7EC-A6BA-4676-9C75-1693EE645D5F}" dt="2022-02-25T12:15:21.876" v="1355"/>
        <pc:sldMkLst>
          <pc:docMk/>
          <pc:sldMk cId="2412118287" sldId="260"/>
        </pc:sldMkLst>
        <pc:spChg chg="del mod ord">
          <ac:chgData name="Melnik, Anastasia" userId="f5e8aed1-002f-43d4-a90c-6e1c4f0eaf3d" providerId="ADAL" clId="{E7E5F7EC-A6BA-4676-9C75-1693EE645D5F}" dt="2022-02-25T12:12:19.835" v="1294" actId="700"/>
          <ac:spMkLst>
            <pc:docMk/>
            <pc:sldMk cId="2412118287" sldId="260"/>
            <ac:spMk id="2" creationId="{A721B294-8857-4B5A-840A-532BAF3F37DF}"/>
          </ac:spMkLst>
        </pc:spChg>
        <pc:spChg chg="del">
          <ac:chgData name="Melnik, Anastasia" userId="f5e8aed1-002f-43d4-a90c-6e1c4f0eaf3d" providerId="ADAL" clId="{E7E5F7EC-A6BA-4676-9C75-1693EE645D5F}" dt="2022-02-25T12:12:19.835" v="1294" actId="700"/>
          <ac:spMkLst>
            <pc:docMk/>
            <pc:sldMk cId="2412118287" sldId="260"/>
            <ac:spMk id="3" creationId="{850E3C39-5701-4975-A304-D2DBD97856FC}"/>
          </ac:spMkLst>
        </pc:spChg>
        <pc:spChg chg="del">
          <ac:chgData name="Melnik, Anastasia" userId="f5e8aed1-002f-43d4-a90c-6e1c4f0eaf3d" providerId="ADAL" clId="{E7E5F7EC-A6BA-4676-9C75-1693EE645D5F}" dt="2022-02-25T12:12:19.835" v="1294" actId="700"/>
          <ac:spMkLst>
            <pc:docMk/>
            <pc:sldMk cId="2412118287" sldId="260"/>
            <ac:spMk id="4" creationId="{8AAC5676-CF27-49D1-975B-3801BE3814F1}"/>
          </ac:spMkLst>
        </pc:spChg>
        <pc:spChg chg="add mod ord">
          <ac:chgData name="Melnik, Anastasia" userId="f5e8aed1-002f-43d4-a90c-6e1c4f0eaf3d" providerId="ADAL" clId="{E7E5F7EC-A6BA-4676-9C75-1693EE645D5F}" dt="2022-02-25T12:13:23.571" v="1335" actId="20577"/>
          <ac:spMkLst>
            <pc:docMk/>
            <pc:sldMk cId="2412118287" sldId="260"/>
            <ac:spMk id="5" creationId="{40B4DB32-3DC3-4048-8B7C-04BD21402F78}"/>
          </ac:spMkLst>
        </pc:spChg>
        <pc:spChg chg="add del mod">
          <ac:chgData name="Melnik, Anastasia" userId="f5e8aed1-002f-43d4-a90c-6e1c4f0eaf3d" providerId="ADAL" clId="{E7E5F7EC-A6BA-4676-9C75-1693EE645D5F}" dt="2022-02-25T12:13:10.081" v="1319" actId="478"/>
          <ac:spMkLst>
            <pc:docMk/>
            <pc:sldMk cId="2412118287" sldId="260"/>
            <ac:spMk id="8" creationId="{469B85C5-FBA9-4851-BF5C-30216EF3C7C6}"/>
          </ac:spMkLst>
        </pc:spChg>
        <pc:spChg chg="add del mod">
          <ac:chgData name="Melnik, Anastasia" userId="f5e8aed1-002f-43d4-a90c-6e1c4f0eaf3d" providerId="ADAL" clId="{E7E5F7EC-A6BA-4676-9C75-1693EE645D5F}" dt="2022-02-25T12:13:10.081" v="1319" actId="478"/>
          <ac:spMkLst>
            <pc:docMk/>
            <pc:sldMk cId="2412118287" sldId="260"/>
            <ac:spMk id="9" creationId="{1F130FD8-DC4F-4CA7-AB12-3F9E8D2DA72E}"/>
          </ac:spMkLst>
        </pc:spChg>
        <pc:spChg chg="add mod">
          <ac:chgData name="Melnik, Anastasia" userId="f5e8aed1-002f-43d4-a90c-6e1c4f0eaf3d" providerId="ADAL" clId="{E7E5F7EC-A6BA-4676-9C75-1693EE645D5F}" dt="2022-02-25T12:13:14.706" v="1321" actId="171"/>
          <ac:spMkLst>
            <pc:docMk/>
            <pc:sldMk cId="2412118287" sldId="260"/>
            <ac:spMk id="13" creationId="{0357149B-B821-4189-81AB-4ECBDF1CC20F}"/>
          </ac:spMkLst>
        </pc:spChg>
        <pc:spChg chg="add mod">
          <ac:chgData name="Melnik, Anastasia" userId="f5e8aed1-002f-43d4-a90c-6e1c4f0eaf3d" providerId="ADAL" clId="{E7E5F7EC-A6BA-4676-9C75-1693EE645D5F}" dt="2022-02-25T12:13:14.706" v="1321" actId="171"/>
          <ac:spMkLst>
            <pc:docMk/>
            <pc:sldMk cId="2412118287" sldId="260"/>
            <ac:spMk id="14" creationId="{75BB105A-A7E0-4EB9-B388-E9D136BAEB60}"/>
          </ac:spMkLst>
        </pc:spChg>
        <pc:picChg chg="add del mod">
          <ac:chgData name="Melnik, Anastasia" userId="f5e8aed1-002f-43d4-a90c-6e1c4f0eaf3d" providerId="ADAL" clId="{E7E5F7EC-A6BA-4676-9C75-1693EE645D5F}" dt="2022-02-25T12:13:10.081" v="1319" actId="478"/>
          <ac:picMkLst>
            <pc:docMk/>
            <pc:sldMk cId="2412118287" sldId="260"/>
            <ac:picMk id="6" creationId="{29141415-4010-4760-B095-404914158D72}"/>
          </ac:picMkLst>
        </pc:picChg>
        <pc:picChg chg="add del mod">
          <ac:chgData name="Melnik, Anastasia" userId="f5e8aed1-002f-43d4-a90c-6e1c4f0eaf3d" providerId="ADAL" clId="{E7E5F7EC-A6BA-4676-9C75-1693EE645D5F}" dt="2022-02-25T12:13:10.081" v="1319" actId="478"/>
          <ac:picMkLst>
            <pc:docMk/>
            <pc:sldMk cId="2412118287" sldId="260"/>
            <ac:picMk id="7" creationId="{FF37DFDC-3691-494A-9CC1-10F574EDF21C}"/>
          </ac:picMkLst>
        </pc:picChg>
        <pc:picChg chg="add del mod">
          <ac:chgData name="Melnik, Anastasia" userId="f5e8aed1-002f-43d4-a90c-6e1c4f0eaf3d" providerId="ADAL" clId="{E7E5F7EC-A6BA-4676-9C75-1693EE645D5F}" dt="2022-02-25T12:13:10.081" v="1319" actId="478"/>
          <ac:picMkLst>
            <pc:docMk/>
            <pc:sldMk cId="2412118287" sldId="260"/>
            <ac:picMk id="10" creationId="{40CFDF49-EB3D-4A1C-9864-D665FB1E9CC3}"/>
          </ac:picMkLst>
        </pc:picChg>
        <pc:picChg chg="add mod">
          <ac:chgData name="Melnik, Anastasia" userId="f5e8aed1-002f-43d4-a90c-6e1c4f0eaf3d" providerId="ADAL" clId="{E7E5F7EC-A6BA-4676-9C75-1693EE645D5F}" dt="2022-02-25T12:13:14.706" v="1321" actId="171"/>
          <ac:picMkLst>
            <pc:docMk/>
            <pc:sldMk cId="2412118287" sldId="260"/>
            <ac:picMk id="11" creationId="{FC80C0B1-625F-49FE-8628-2844EACB510D}"/>
          </ac:picMkLst>
        </pc:picChg>
        <pc:picChg chg="add mod">
          <ac:chgData name="Melnik, Anastasia" userId="f5e8aed1-002f-43d4-a90c-6e1c4f0eaf3d" providerId="ADAL" clId="{E7E5F7EC-A6BA-4676-9C75-1693EE645D5F}" dt="2022-02-25T12:13:14.706" v="1321" actId="171"/>
          <ac:picMkLst>
            <pc:docMk/>
            <pc:sldMk cId="2412118287" sldId="260"/>
            <ac:picMk id="12" creationId="{964CC4D2-710F-445B-A0B3-B22D6C18D026}"/>
          </ac:picMkLst>
        </pc:picChg>
        <pc:picChg chg="add mod">
          <ac:chgData name="Melnik, Anastasia" userId="f5e8aed1-002f-43d4-a90c-6e1c4f0eaf3d" providerId="ADAL" clId="{E7E5F7EC-A6BA-4676-9C75-1693EE645D5F}" dt="2022-02-25T12:13:14.706" v="1321" actId="171"/>
          <ac:picMkLst>
            <pc:docMk/>
            <pc:sldMk cId="2412118287" sldId="260"/>
            <ac:picMk id="15" creationId="{9D4867BC-86A8-4D0D-AE7E-300E4C121587}"/>
          </ac:picMkLst>
        </pc:picChg>
        <pc:picChg chg="add mod">
          <ac:chgData name="Melnik, Anastasia" userId="f5e8aed1-002f-43d4-a90c-6e1c4f0eaf3d" providerId="ADAL" clId="{E7E5F7EC-A6BA-4676-9C75-1693EE645D5F}" dt="2022-02-25T12:15:21.876" v="1355"/>
          <ac:picMkLst>
            <pc:docMk/>
            <pc:sldMk cId="2412118287" sldId="260"/>
            <ac:picMk id="16" creationId="{EEF4CF71-1058-4843-9C40-E08093CE801D}"/>
          </ac:picMkLst>
        </pc:picChg>
      </pc:sldChg>
      <pc:sldChg chg="addSp delSp modSp new mod modClrScheme chgLayout">
        <pc:chgData name="Melnik, Anastasia" userId="f5e8aed1-002f-43d4-a90c-6e1c4f0eaf3d" providerId="ADAL" clId="{E7E5F7EC-A6BA-4676-9C75-1693EE645D5F}" dt="2022-02-25T12:16:24.046" v="1386" actId="171"/>
        <pc:sldMkLst>
          <pc:docMk/>
          <pc:sldMk cId="2790674798" sldId="261"/>
        </pc:sldMkLst>
        <pc:spChg chg="del mod ord">
          <ac:chgData name="Melnik, Anastasia" userId="f5e8aed1-002f-43d4-a90c-6e1c4f0eaf3d" providerId="ADAL" clId="{E7E5F7EC-A6BA-4676-9C75-1693EE645D5F}" dt="2022-02-25T12:15:40.459" v="1357" actId="700"/>
          <ac:spMkLst>
            <pc:docMk/>
            <pc:sldMk cId="2790674798" sldId="261"/>
            <ac:spMk id="2" creationId="{913D3ADA-9EAA-4276-9B9A-1DA54A42AAE8}"/>
          </ac:spMkLst>
        </pc:spChg>
        <pc:spChg chg="add mod ord">
          <ac:chgData name="Melnik, Anastasia" userId="f5e8aed1-002f-43d4-a90c-6e1c4f0eaf3d" providerId="ADAL" clId="{E7E5F7EC-A6BA-4676-9C75-1693EE645D5F}" dt="2022-02-25T12:16:01.001" v="1372" actId="20577"/>
          <ac:spMkLst>
            <pc:docMk/>
            <pc:sldMk cId="2790674798" sldId="261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4" creationId="{4B244BEB-65E8-4D6E-A32F-637114941699}"/>
          </ac:picMkLst>
        </pc:pic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5" creationId="{2BE9606C-B45E-41C6-A9F1-5F98F29F1334}"/>
          </ac:picMkLst>
        </pc:pic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6" creationId="{17054AD5-F0B4-4B45-9C33-03C3081F7FAF}"/>
          </ac:picMkLst>
        </pc:pic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7" creationId="{1D93AF85-4837-479D-8B3A-E992BA0755DA}"/>
          </ac:picMkLst>
        </pc:pic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8" creationId="{EF7ED4E6-3304-4224-8B86-AECD987533DE}"/>
          </ac:picMkLst>
        </pc:pic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9" creationId="{D5385421-A2A1-4A0E-8BC5-C7D2B1EA7BF1}"/>
          </ac:picMkLst>
        </pc:pic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10" creationId="{7A814ACB-AD7F-4C53-9C6C-78865CB5BBC8}"/>
          </ac:picMkLst>
        </pc:pic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11" creationId="{3C78A936-7E5B-41F1-A624-DAB14465F1CB}"/>
          </ac:picMkLst>
        </pc:pic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12" creationId="{5AA3BCD2-8575-4876-B07D-8C5B3393337D}"/>
          </ac:picMkLst>
        </pc:pic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13" creationId="{2F01B1B9-CE82-42D8-B21B-B0D40DB6B1F1}"/>
          </ac:picMkLst>
        </pc:pic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14" creationId="{9397FB6F-1F17-4961-83E1-B34792AB30B6}"/>
          </ac:picMkLst>
        </pc:picChg>
        <pc:picChg chg="add mod">
          <ac:chgData name="Melnik, Anastasia" userId="f5e8aed1-002f-43d4-a90c-6e1c4f0eaf3d" providerId="ADAL" clId="{E7E5F7EC-A6BA-4676-9C75-1693EE645D5F}" dt="2022-02-25T12:15:53.695" v="1358"/>
          <ac:picMkLst>
            <pc:docMk/>
            <pc:sldMk cId="2790674798" sldId="261"/>
            <ac:picMk id="15" creationId="{784BDB07-A78F-43FB-ABD1-76A30BCFA0EE}"/>
          </ac:picMkLst>
        </pc:picChg>
        <pc:picChg chg="add mod">
          <ac:chgData name="Melnik, Anastasia" userId="f5e8aed1-002f-43d4-a90c-6e1c4f0eaf3d" providerId="ADAL" clId="{E7E5F7EC-A6BA-4676-9C75-1693EE645D5F}" dt="2022-02-25T12:16:24.046" v="1386" actId="171"/>
          <ac:picMkLst>
            <pc:docMk/>
            <pc:sldMk cId="2790674798" sldId="261"/>
            <ac:picMk id="16" creationId="{5C0D0F24-BB6F-4CC0-A6A1-471116934E8F}"/>
          </ac:picMkLst>
        </pc:picChg>
        <pc:picChg chg="add mod">
          <ac:chgData name="Melnik, Anastasia" userId="f5e8aed1-002f-43d4-a90c-6e1c4f0eaf3d" providerId="ADAL" clId="{E7E5F7EC-A6BA-4676-9C75-1693EE645D5F}" dt="2022-02-25T12:16:24.046" v="1386" actId="171"/>
          <ac:picMkLst>
            <pc:docMk/>
            <pc:sldMk cId="2790674798" sldId="261"/>
            <ac:picMk id="17" creationId="{CB459494-1C3A-4286-BAAB-FDCCC61843A1}"/>
          </ac:picMkLst>
        </pc:picChg>
      </pc:sldChg>
      <pc:sldChg chg="addSp delSp modSp add">
        <pc:chgData name="Melnik, Anastasia" userId="f5e8aed1-002f-43d4-a90c-6e1c4f0eaf3d" providerId="ADAL" clId="{E7E5F7EC-A6BA-4676-9C75-1693EE645D5F}" dt="2022-02-25T12:19:26.415" v="1389"/>
        <pc:sldMkLst>
          <pc:docMk/>
          <pc:sldMk cId="431233439" sldId="262"/>
        </pc:sldMkLst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4" creationId="{4B244BEB-65E8-4D6E-A32F-637114941699}"/>
          </ac:picMkLst>
        </pc:picChg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5" creationId="{2BE9606C-B45E-41C6-A9F1-5F98F29F1334}"/>
          </ac:picMkLst>
        </pc:picChg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6" creationId="{17054AD5-F0B4-4B45-9C33-03C3081F7FAF}"/>
          </ac:picMkLst>
        </pc:picChg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7" creationId="{1D93AF85-4837-479D-8B3A-E992BA0755DA}"/>
          </ac:picMkLst>
        </pc:picChg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8" creationId="{EF7ED4E6-3304-4224-8B86-AECD987533DE}"/>
          </ac:picMkLst>
        </pc:picChg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9" creationId="{D5385421-A2A1-4A0E-8BC5-C7D2B1EA7BF1}"/>
          </ac:picMkLst>
        </pc:picChg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10" creationId="{7A814ACB-AD7F-4C53-9C6C-78865CB5BBC8}"/>
          </ac:picMkLst>
        </pc:picChg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11" creationId="{3C78A936-7E5B-41F1-A624-DAB14465F1CB}"/>
          </ac:picMkLst>
        </pc:picChg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12" creationId="{5AA3BCD2-8575-4876-B07D-8C5B3393337D}"/>
          </ac:picMkLst>
        </pc:picChg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13" creationId="{2F01B1B9-CE82-42D8-B21B-B0D40DB6B1F1}"/>
          </ac:picMkLst>
        </pc:picChg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14" creationId="{9397FB6F-1F17-4961-83E1-B34792AB30B6}"/>
          </ac:picMkLst>
        </pc:picChg>
        <pc:picChg chg="del">
          <ac:chgData name="Melnik, Anastasia" userId="f5e8aed1-002f-43d4-a90c-6e1c4f0eaf3d" providerId="ADAL" clId="{E7E5F7EC-A6BA-4676-9C75-1693EE645D5F}" dt="2022-02-25T12:18:40.015" v="1388" actId="478"/>
          <ac:picMkLst>
            <pc:docMk/>
            <pc:sldMk cId="431233439" sldId="262"/>
            <ac:picMk id="15" creationId="{784BDB07-A78F-43FB-ABD1-76A30BCFA0EE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18" creationId="{03DB85BC-BCA5-4A63-8226-B790D9527D3D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19" creationId="{37392819-CF45-4C05-8D1E-3A406C508209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20" creationId="{49F6C7E3-C281-419F-866F-0E0BF831FE9E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21" creationId="{C6A83DC1-97F9-499A-8C1D-00B2D0CFFCD8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22" creationId="{748E1F3C-BBDF-4756-853F-1C67D51F0ED0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23" creationId="{6F59288E-7354-48C5-A551-68AF71182DE0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24" creationId="{5AA1D9FB-D61C-4E6E-8137-368FCF6BE161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25" creationId="{CCA6DEE1-5872-4626-8CB8-8A210D1B23D3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26" creationId="{F729D342-C6DD-4671-8D8B-8639804B7C15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27" creationId="{941A3C54-7F5C-4B97-A56C-F300D667DA22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28" creationId="{EFEED14E-74A7-4EA9-BFC9-0413EF53A58E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29" creationId="{EE0FCA48-A52A-4C34-A776-AE5788BC187A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30" creationId="{B4545A0D-4C34-4768-80E0-46D20783B354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31" creationId="{1A198447-FDB6-41B7-923A-EFEF835EEE0F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32" creationId="{9FE63F40-6577-4D2B-AF96-E564EC360132}"/>
          </ac:picMkLst>
        </pc:picChg>
        <pc:picChg chg="add mod">
          <ac:chgData name="Melnik, Anastasia" userId="f5e8aed1-002f-43d4-a90c-6e1c4f0eaf3d" providerId="ADAL" clId="{E7E5F7EC-A6BA-4676-9C75-1693EE645D5F}" dt="2022-02-25T12:19:26.415" v="1389"/>
          <ac:picMkLst>
            <pc:docMk/>
            <pc:sldMk cId="431233439" sldId="262"/>
            <ac:picMk id="33" creationId="{F0E1D62C-065A-4BA9-AE54-EB731E5572D3}"/>
          </ac:picMkLst>
        </pc:picChg>
      </pc:sldChg>
      <pc:sldChg chg="modSp add mod">
        <pc:chgData name="Melnik, Anastasia" userId="f5e8aed1-002f-43d4-a90c-6e1c4f0eaf3d" providerId="ADAL" clId="{E7E5F7EC-A6BA-4676-9C75-1693EE645D5F}" dt="2022-02-25T12:19:48.126" v="1409" actId="20577"/>
        <pc:sldMkLst>
          <pc:docMk/>
          <pc:sldMk cId="583195654" sldId="263"/>
        </pc:sldMkLst>
        <pc:spChg chg="mod">
          <ac:chgData name="Melnik, Anastasia" userId="f5e8aed1-002f-43d4-a90c-6e1c4f0eaf3d" providerId="ADAL" clId="{E7E5F7EC-A6BA-4676-9C75-1693EE645D5F}" dt="2022-02-25T12:19:48.126" v="1409" actId="20577"/>
          <ac:spMkLst>
            <pc:docMk/>
            <pc:sldMk cId="583195654" sldId="263"/>
            <ac:spMk id="5" creationId="{40B4DB32-3DC3-4048-8B7C-04BD21402F78}"/>
          </ac:spMkLst>
        </pc:spChg>
      </pc:sldChg>
      <pc:sldChg chg="addSp delSp modSp add mod ord">
        <pc:chgData name="Melnik, Anastasia" userId="f5e8aed1-002f-43d4-a90c-6e1c4f0eaf3d" providerId="ADAL" clId="{E7E5F7EC-A6BA-4676-9C75-1693EE645D5F}" dt="2022-02-25T12:20:29.276" v="1442"/>
        <pc:sldMkLst>
          <pc:docMk/>
          <pc:sldMk cId="1189179442" sldId="264"/>
        </pc:sldMkLst>
        <pc:spChg chg="mod">
          <ac:chgData name="Melnik, Anastasia" userId="f5e8aed1-002f-43d4-a90c-6e1c4f0eaf3d" providerId="ADAL" clId="{E7E5F7EC-A6BA-4676-9C75-1693EE645D5F}" dt="2022-02-25T12:20:18.690" v="1441" actId="20577"/>
          <ac:spMkLst>
            <pc:docMk/>
            <pc:sldMk cId="1189179442" sldId="264"/>
            <ac:spMk id="3" creationId="{A046EF9E-25B3-4E5C-AEF2-FBE2F45F9E4E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36" creationId="{DDF80B88-E21D-449C-98DC-15B417A301E6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37" creationId="{7F4848C2-A19A-42B9-AE46-8E19FF1C9C34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40" creationId="{950A0999-5CE2-4045-92C7-AC89AAFECD05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43" creationId="{C0181F3A-73A3-4809-BD7C-A566CC5D02FC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47" creationId="{0F40D4CB-C632-4CD8-97B2-C2EB9DF50D5C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50" creationId="{60D7BAE5-1CAA-4C11-B10B-BA7367890E7A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53" creationId="{C1D12A0E-F5A9-471D-AD4C-2AB9D7FAE193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54" creationId="{09A9CFE4-7E03-4A72-A6D3-6CBA8CE43093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57" creationId="{C53B57A8-AEBC-45FF-855D-19A1F2BD8495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58" creationId="{1CA3CBCD-3D65-4BCB-81AD-8094C968D863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61" creationId="{B71AE96C-6B4B-4964-9732-A013355077FD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62" creationId="{B0DA78B4-00EB-465F-8BE9-771F12B7E65C}"/>
          </ac:spMkLst>
        </pc:spChg>
        <pc:spChg chg="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65" creationId="{5D2E9A0E-A523-492E-8E3D-4AD44A15342B}"/>
          </ac:spMkLst>
        </pc:spChg>
        <pc:spChg chg="add mod">
          <ac:chgData name="Melnik, Anastasia" userId="f5e8aed1-002f-43d4-a90c-6e1c4f0eaf3d" providerId="ADAL" clId="{E7E5F7EC-A6BA-4676-9C75-1693EE645D5F}" dt="2022-02-25T12:20:29.276" v="1442"/>
          <ac:spMkLst>
            <pc:docMk/>
            <pc:sldMk cId="1189179442" sldId="264"/>
            <ac:spMk id="66" creationId="{990F3265-270F-40EF-92BD-2E55A017F983}"/>
          </ac:spMkLst>
        </pc:spChg>
        <pc:grpChg chg="add mod">
          <ac:chgData name="Melnik, Anastasia" userId="f5e8aed1-002f-43d4-a90c-6e1c4f0eaf3d" providerId="ADAL" clId="{E7E5F7EC-A6BA-4676-9C75-1693EE645D5F}" dt="2022-02-25T12:20:29.276" v="1442"/>
          <ac:grpSpMkLst>
            <pc:docMk/>
            <pc:sldMk cId="1189179442" sldId="264"/>
            <ac:grpSpMk id="34" creationId="{72BDB07A-6C39-46BC-9D35-EF4F75AB140B}"/>
          </ac:grpSpMkLst>
        </pc:grpChg>
        <pc:grpChg chg="add mod">
          <ac:chgData name="Melnik, Anastasia" userId="f5e8aed1-002f-43d4-a90c-6e1c4f0eaf3d" providerId="ADAL" clId="{E7E5F7EC-A6BA-4676-9C75-1693EE645D5F}" dt="2022-02-25T12:20:29.276" v="1442"/>
          <ac:grpSpMkLst>
            <pc:docMk/>
            <pc:sldMk cId="1189179442" sldId="264"/>
            <ac:grpSpMk id="38" creationId="{F2A1EF1F-6FCD-492E-A404-F8928761D716}"/>
          </ac:grpSpMkLst>
        </pc:grpChg>
        <pc:grpChg chg="add mod">
          <ac:chgData name="Melnik, Anastasia" userId="f5e8aed1-002f-43d4-a90c-6e1c4f0eaf3d" providerId="ADAL" clId="{E7E5F7EC-A6BA-4676-9C75-1693EE645D5F}" dt="2022-02-25T12:20:29.276" v="1442"/>
          <ac:grpSpMkLst>
            <pc:docMk/>
            <pc:sldMk cId="1189179442" sldId="264"/>
            <ac:grpSpMk id="41" creationId="{35009687-8EFF-447D-9780-85725FB3D117}"/>
          </ac:grpSpMkLst>
        </pc:grpChg>
        <pc:grpChg chg="add mod">
          <ac:chgData name="Melnik, Anastasia" userId="f5e8aed1-002f-43d4-a90c-6e1c4f0eaf3d" providerId="ADAL" clId="{E7E5F7EC-A6BA-4676-9C75-1693EE645D5F}" dt="2022-02-25T12:20:29.276" v="1442"/>
          <ac:grpSpMkLst>
            <pc:docMk/>
            <pc:sldMk cId="1189179442" sldId="264"/>
            <ac:grpSpMk id="44" creationId="{AA740515-7B2E-4355-A901-72F5D016C67C}"/>
          </ac:grpSpMkLst>
        </pc:grpChg>
        <pc:grpChg chg="add mod">
          <ac:chgData name="Melnik, Anastasia" userId="f5e8aed1-002f-43d4-a90c-6e1c4f0eaf3d" providerId="ADAL" clId="{E7E5F7EC-A6BA-4676-9C75-1693EE645D5F}" dt="2022-02-25T12:20:29.276" v="1442"/>
          <ac:grpSpMkLst>
            <pc:docMk/>
            <pc:sldMk cId="1189179442" sldId="264"/>
            <ac:grpSpMk id="48" creationId="{2F81CAC9-F6A7-4BDD-8DAD-B51A9ED07056}"/>
          </ac:grpSpMkLst>
        </pc:grpChg>
        <pc:grpChg chg="add mod">
          <ac:chgData name="Melnik, Anastasia" userId="f5e8aed1-002f-43d4-a90c-6e1c4f0eaf3d" providerId="ADAL" clId="{E7E5F7EC-A6BA-4676-9C75-1693EE645D5F}" dt="2022-02-25T12:20:29.276" v="1442"/>
          <ac:grpSpMkLst>
            <pc:docMk/>
            <pc:sldMk cId="1189179442" sldId="264"/>
            <ac:grpSpMk id="51" creationId="{409D9CD5-C1FF-4A5A-9855-B959B97D411C}"/>
          </ac:grpSpMkLst>
        </pc:grpChg>
        <pc:grpChg chg="add mod">
          <ac:chgData name="Melnik, Anastasia" userId="f5e8aed1-002f-43d4-a90c-6e1c4f0eaf3d" providerId="ADAL" clId="{E7E5F7EC-A6BA-4676-9C75-1693EE645D5F}" dt="2022-02-25T12:20:29.276" v="1442"/>
          <ac:grpSpMkLst>
            <pc:docMk/>
            <pc:sldMk cId="1189179442" sldId="264"/>
            <ac:grpSpMk id="55" creationId="{F2F70E76-BBEE-4A2A-B2A7-3DFE4AA5BA12}"/>
          </ac:grpSpMkLst>
        </pc:grpChg>
        <pc:grpChg chg="add mod">
          <ac:chgData name="Melnik, Anastasia" userId="f5e8aed1-002f-43d4-a90c-6e1c4f0eaf3d" providerId="ADAL" clId="{E7E5F7EC-A6BA-4676-9C75-1693EE645D5F}" dt="2022-02-25T12:20:29.276" v="1442"/>
          <ac:grpSpMkLst>
            <pc:docMk/>
            <pc:sldMk cId="1189179442" sldId="264"/>
            <ac:grpSpMk id="59" creationId="{FC4BB809-102F-43ED-875F-D5E5124759E9}"/>
          </ac:grpSpMkLst>
        </pc:grpChg>
        <pc:grpChg chg="add mod">
          <ac:chgData name="Melnik, Anastasia" userId="f5e8aed1-002f-43d4-a90c-6e1c4f0eaf3d" providerId="ADAL" clId="{E7E5F7EC-A6BA-4676-9C75-1693EE645D5F}" dt="2022-02-25T12:20:29.276" v="1442"/>
          <ac:grpSpMkLst>
            <pc:docMk/>
            <pc:sldMk cId="1189179442" sldId="264"/>
            <ac:grpSpMk id="63" creationId="{3600CD18-9937-4B6A-A026-DAE5BC94E493}"/>
          </ac:grpSpMkLst>
        </pc:grp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18" creationId="{03DB85BC-BCA5-4A63-8226-B790D9527D3D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19" creationId="{37392819-CF45-4C05-8D1E-3A406C508209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20" creationId="{49F6C7E3-C281-419F-866F-0E0BF831FE9E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21" creationId="{C6A83DC1-97F9-499A-8C1D-00B2D0CFFCD8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22" creationId="{748E1F3C-BBDF-4756-853F-1C67D51F0ED0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23" creationId="{6F59288E-7354-48C5-A551-68AF71182DE0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24" creationId="{5AA1D9FB-D61C-4E6E-8137-368FCF6BE161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25" creationId="{CCA6DEE1-5872-4626-8CB8-8A210D1B23D3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26" creationId="{F729D342-C6DD-4671-8D8B-8639804B7C15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27" creationId="{941A3C54-7F5C-4B97-A56C-F300D667DA22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28" creationId="{EFEED14E-74A7-4EA9-BFC9-0413EF53A58E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29" creationId="{EE0FCA48-A52A-4C34-A776-AE5788BC187A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30" creationId="{B4545A0D-4C34-4768-80E0-46D20783B354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31" creationId="{1A198447-FDB6-41B7-923A-EFEF835EEE0F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32" creationId="{9FE63F40-6577-4D2B-AF96-E564EC360132}"/>
          </ac:picMkLst>
        </pc:picChg>
        <pc:picChg chg="del">
          <ac:chgData name="Melnik, Anastasia" userId="f5e8aed1-002f-43d4-a90c-6e1c4f0eaf3d" providerId="ADAL" clId="{E7E5F7EC-A6BA-4676-9C75-1693EE645D5F}" dt="2022-02-25T12:20:05.095" v="1413" actId="478"/>
          <ac:picMkLst>
            <pc:docMk/>
            <pc:sldMk cId="1189179442" sldId="264"/>
            <ac:picMk id="33" creationId="{F0E1D62C-065A-4BA9-AE54-EB731E5572D3}"/>
          </ac:picMkLst>
        </pc:picChg>
        <pc:picChg chg="mod">
          <ac:chgData name="Melnik, Anastasia" userId="f5e8aed1-002f-43d4-a90c-6e1c4f0eaf3d" providerId="ADAL" clId="{E7E5F7EC-A6BA-4676-9C75-1693EE645D5F}" dt="2022-02-25T12:20:29.276" v="1442"/>
          <ac:picMkLst>
            <pc:docMk/>
            <pc:sldMk cId="1189179442" sldId="264"/>
            <ac:picMk id="35" creationId="{06F7F0FA-E9B4-4042-8D97-464A8ECB748C}"/>
          </ac:picMkLst>
        </pc:picChg>
        <pc:picChg chg="mod">
          <ac:chgData name="Melnik, Anastasia" userId="f5e8aed1-002f-43d4-a90c-6e1c4f0eaf3d" providerId="ADAL" clId="{E7E5F7EC-A6BA-4676-9C75-1693EE645D5F}" dt="2022-02-25T12:20:29.276" v="1442"/>
          <ac:picMkLst>
            <pc:docMk/>
            <pc:sldMk cId="1189179442" sldId="264"/>
            <ac:picMk id="39" creationId="{A090CED9-D524-493C-8162-E078D43D36FF}"/>
          </ac:picMkLst>
        </pc:picChg>
        <pc:picChg chg="mod">
          <ac:chgData name="Melnik, Anastasia" userId="f5e8aed1-002f-43d4-a90c-6e1c4f0eaf3d" providerId="ADAL" clId="{E7E5F7EC-A6BA-4676-9C75-1693EE645D5F}" dt="2022-02-25T12:20:29.276" v="1442"/>
          <ac:picMkLst>
            <pc:docMk/>
            <pc:sldMk cId="1189179442" sldId="264"/>
            <ac:picMk id="42" creationId="{C409F976-72EA-439E-A0F9-D4D612A81DE1}"/>
          </ac:picMkLst>
        </pc:picChg>
        <pc:picChg chg="mod">
          <ac:chgData name="Melnik, Anastasia" userId="f5e8aed1-002f-43d4-a90c-6e1c4f0eaf3d" providerId="ADAL" clId="{E7E5F7EC-A6BA-4676-9C75-1693EE645D5F}" dt="2022-02-25T12:20:29.276" v="1442"/>
          <ac:picMkLst>
            <pc:docMk/>
            <pc:sldMk cId="1189179442" sldId="264"/>
            <ac:picMk id="45" creationId="{3AF53F83-5CF9-4634-A042-682C7F5AB066}"/>
          </ac:picMkLst>
        </pc:picChg>
        <pc:picChg chg="mod">
          <ac:chgData name="Melnik, Anastasia" userId="f5e8aed1-002f-43d4-a90c-6e1c4f0eaf3d" providerId="ADAL" clId="{E7E5F7EC-A6BA-4676-9C75-1693EE645D5F}" dt="2022-02-25T12:20:29.276" v="1442"/>
          <ac:picMkLst>
            <pc:docMk/>
            <pc:sldMk cId="1189179442" sldId="264"/>
            <ac:picMk id="46" creationId="{A7299573-D750-4613-98B1-C3895C5E1F90}"/>
          </ac:picMkLst>
        </pc:picChg>
        <pc:picChg chg="mod">
          <ac:chgData name="Melnik, Anastasia" userId="f5e8aed1-002f-43d4-a90c-6e1c4f0eaf3d" providerId="ADAL" clId="{E7E5F7EC-A6BA-4676-9C75-1693EE645D5F}" dt="2022-02-25T12:20:29.276" v="1442"/>
          <ac:picMkLst>
            <pc:docMk/>
            <pc:sldMk cId="1189179442" sldId="264"/>
            <ac:picMk id="49" creationId="{246A8FAC-9061-4386-A93F-04B447F0B084}"/>
          </ac:picMkLst>
        </pc:picChg>
        <pc:picChg chg="mod">
          <ac:chgData name="Melnik, Anastasia" userId="f5e8aed1-002f-43d4-a90c-6e1c4f0eaf3d" providerId="ADAL" clId="{E7E5F7EC-A6BA-4676-9C75-1693EE645D5F}" dt="2022-02-25T12:20:29.276" v="1442"/>
          <ac:picMkLst>
            <pc:docMk/>
            <pc:sldMk cId="1189179442" sldId="264"/>
            <ac:picMk id="52" creationId="{1C4EDC70-0858-46AD-8BEC-5E9BC6377425}"/>
          </ac:picMkLst>
        </pc:picChg>
        <pc:picChg chg="mod">
          <ac:chgData name="Melnik, Anastasia" userId="f5e8aed1-002f-43d4-a90c-6e1c4f0eaf3d" providerId="ADAL" clId="{E7E5F7EC-A6BA-4676-9C75-1693EE645D5F}" dt="2022-02-25T12:20:29.276" v="1442"/>
          <ac:picMkLst>
            <pc:docMk/>
            <pc:sldMk cId="1189179442" sldId="264"/>
            <ac:picMk id="56" creationId="{D2B5580C-95E8-46CB-8939-85D59F644EA7}"/>
          </ac:picMkLst>
        </pc:picChg>
        <pc:picChg chg="mod">
          <ac:chgData name="Melnik, Anastasia" userId="f5e8aed1-002f-43d4-a90c-6e1c4f0eaf3d" providerId="ADAL" clId="{E7E5F7EC-A6BA-4676-9C75-1693EE645D5F}" dt="2022-02-25T12:20:29.276" v="1442"/>
          <ac:picMkLst>
            <pc:docMk/>
            <pc:sldMk cId="1189179442" sldId="264"/>
            <ac:picMk id="60" creationId="{93C06431-7F78-47E1-A207-7A1B854630DB}"/>
          </ac:picMkLst>
        </pc:picChg>
        <pc:picChg chg="mod">
          <ac:chgData name="Melnik, Anastasia" userId="f5e8aed1-002f-43d4-a90c-6e1c4f0eaf3d" providerId="ADAL" clId="{E7E5F7EC-A6BA-4676-9C75-1693EE645D5F}" dt="2022-02-25T12:20:29.276" v="1442"/>
          <ac:picMkLst>
            <pc:docMk/>
            <pc:sldMk cId="1189179442" sldId="264"/>
            <ac:picMk id="64" creationId="{6A500F27-98F2-448C-8AEA-59E18DAFC025}"/>
          </ac:picMkLst>
        </pc:picChg>
      </pc:sldChg>
      <pc:sldChg chg="addSp delSp modSp add mod">
        <pc:chgData name="Melnik, Anastasia" userId="f5e8aed1-002f-43d4-a90c-6e1c4f0eaf3d" providerId="ADAL" clId="{E7E5F7EC-A6BA-4676-9C75-1693EE645D5F}" dt="2022-02-25T12:21:05.155" v="1456"/>
        <pc:sldMkLst>
          <pc:docMk/>
          <pc:sldMk cId="388984398" sldId="265"/>
        </pc:sldMkLst>
        <pc:spChg chg="mod">
          <ac:chgData name="Melnik, Anastasia" userId="f5e8aed1-002f-43d4-a90c-6e1c4f0eaf3d" providerId="ADAL" clId="{E7E5F7EC-A6BA-4676-9C75-1693EE645D5F}" dt="2022-02-25T12:20:56.546" v="1446" actId="478"/>
          <ac:spMkLst>
            <pc:docMk/>
            <pc:sldMk cId="388984398" sldId="265"/>
            <ac:spMk id="47" creationId="{0F40D4CB-C632-4CD8-97B2-C2EB9DF50D5C}"/>
          </ac:spMkLst>
        </pc:spChg>
        <pc:spChg chg="del">
          <ac:chgData name="Melnik, Anastasia" userId="f5e8aed1-002f-43d4-a90c-6e1c4f0eaf3d" providerId="ADAL" clId="{E7E5F7EC-A6BA-4676-9C75-1693EE645D5F}" dt="2022-02-25T12:21:04.440" v="1455" actId="478"/>
          <ac:spMkLst>
            <pc:docMk/>
            <pc:sldMk cId="388984398" sldId="265"/>
            <ac:spMk id="66" creationId="{990F3265-270F-40EF-92BD-2E55A017F983}"/>
          </ac:spMkLst>
        </pc:spChg>
        <pc:spChg chg="add 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67" creationId="{ED644961-A52B-43E5-9861-0BD2F2C2D713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69" creationId="{30F37554-6B7B-4E17-B28A-620A321433E3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70" creationId="{8DA025EB-710C-40A1-BC06-EF9375A40A10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72" creationId="{1EE21A56-26DC-4E19-BC7C-D68999B0891E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73" creationId="{C248E206-438A-49FA-A9C6-804A46097D76}"/>
          </ac:spMkLst>
        </pc:spChg>
        <pc:spChg chg="add 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74" creationId="{96AE130D-D69F-454D-80F9-027EA4F0B8E6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76" creationId="{86484BF0-6B2D-47F1-9E46-2BBA6DDF3BFE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77" creationId="{3A3F15C4-43C5-47D9-BE6A-5F5C31CE4A95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78" creationId="{946C3AA8-5F25-4478-AE6B-6470E6D27FB9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80" creationId="{65A8C430-55FD-464B-8258-E9348EA3650F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81" creationId="{8310409B-195D-435A-A84B-05C1F778A7E0}"/>
          </ac:spMkLst>
        </pc:spChg>
        <pc:spChg chg="add 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82" creationId="{461325FE-42E5-45B3-AD43-8DD195D0A397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84" creationId="{0E339F0F-C143-4227-8B38-D284F1CCB4BA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85" creationId="{3070CA26-67DD-47F8-A2D2-350CADF7682F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87" creationId="{D4B13F51-2F52-48E2-A3B3-BBC29478EC4D}"/>
          </ac:spMkLst>
        </pc:spChg>
        <pc:spChg chg="mod">
          <ac:chgData name="Melnik, Anastasia" userId="f5e8aed1-002f-43d4-a90c-6e1c4f0eaf3d" providerId="ADAL" clId="{E7E5F7EC-A6BA-4676-9C75-1693EE645D5F}" dt="2022-02-25T12:21:05.155" v="1456"/>
          <ac:spMkLst>
            <pc:docMk/>
            <pc:sldMk cId="388984398" sldId="265"/>
            <ac:spMk id="88" creationId="{39C9C711-BF6F-4CFA-A726-3B32D9E0F22B}"/>
          </ac:spMkLst>
        </pc:spChg>
        <pc:grpChg chg="del">
          <ac:chgData name="Melnik, Anastasia" userId="f5e8aed1-002f-43d4-a90c-6e1c4f0eaf3d" providerId="ADAL" clId="{E7E5F7EC-A6BA-4676-9C75-1693EE645D5F}" dt="2022-02-25T12:21:02.265" v="1453" actId="478"/>
          <ac:grpSpMkLst>
            <pc:docMk/>
            <pc:sldMk cId="388984398" sldId="265"/>
            <ac:grpSpMk id="34" creationId="{72BDB07A-6C39-46BC-9D35-EF4F75AB140B}"/>
          </ac:grpSpMkLst>
        </pc:grpChg>
        <pc:grpChg chg="del">
          <ac:chgData name="Melnik, Anastasia" userId="f5e8aed1-002f-43d4-a90c-6e1c4f0eaf3d" providerId="ADAL" clId="{E7E5F7EC-A6BA-4676-9C75-1693EE645D5F}" dt="2022-02-25T12:21:01.280" v="1452" actId="478"/>
          <ac:grpSpMkLst>
            <pc:docMk/>
            <pc:sldMk cId="388984398" sldId="265"/>
            <ac:grpSpMk id="38" creationId="{F2A1EF1F-6FCD-492E-A404-F8928761D716}"/>
          </ac:grpSpMkLst>
        </pc:grpChg>
        <pc:grpChg chg="del">
          <ac:chgData name="Melnik, Anastasia" userId="f5e8aed1-002f-43d4-a90c-6e1c4f0eaf3d" providerId="ADAL" clId="{E7E5F7EC-A6BA-4676-9C75-1693EE645D5F}" dt="2022-02-25T12:21:00.296" v="1450" actId="478"/>
          <ac:grpSpMkLst>
            <pc:docMk/>
            <pc:sldMk cId="388984398" sldId="265"/>
            <ac:grpSpMk id="41" creationId="{35009687-8EFF-447D-9780-85725FB3D117}"/>
          </ac:grpSpMkLst>
        </pc:grpChg>
        <pc:grpChg chg="del mod">
          <ac:chgData name="Melnik, Anastasia" userId="f5e8aed1-002f-43d4-a90c-6e1c4f0eaf3d" providerId="ADAL" clId="{E7E5F7EC-A6BA-4676-9C75-1693EE645D5F}" dt="2022-02-25T12:20:58.276" v="1447" actId="478"/>
          <ac:grpSpMkLst>
            <pc:docMk/>
            <pc:sldMk cId="388984398" sldId="265"/>
            <ac:grpSpMk id="44" creationId="{AA740515-7B2E-4355-A901-72F5D016C67C}"/>
          </ac:grpSpMkLst>
        </pc:grpChg>
        <pc:grpChg chg="del">
          <ac:chgData name="Melnik, Anastasia" userId="f5e8aed1-002f-43d4-a90c-6e1c4f0eaf3d" providerId="ADAL" clId="{E7E5F7EC-A6BA-4676-9C75-1693EE645D5F}" dt="2022-02-25T12:20:54.885" v="1444" actId="478"/>
          <ac:grpSpMkLst>
            <pc:docMk/>
            <pc:sldMk cId="388984398" sldId="265"/>
            <ac:grpSpMk id="48" creationId="{2F81CAC9-F6A7-4BDD-8DAD-B51A9ED07056}"/>
          </ac:grpSpMkLst>
        </pc:grpChg>
        <pc:grpChg chg="del">
          <ac:chgData name="Melnik, Anastasia" userId="f5e8aed1-002f-43d4-a90c-6e1c4f0eaf3d" providerId="ADAL" clId="{E7E5F7EC-A6BA-4676-9C75-1693EE645D5F}" dt="2022-02-25T12:21:00.715" v="1451" actId="478"/>
          <ac:grpSpMkLst>
            <pc:docMk/>
            <pc:sldMk cId="388984398" sldId="265"/>
            <ac:grpSpMk id="51" creationId="{409D9CD5-C1FF-4A5A-9855-B959B97D411C}"/>
          </ac:grpSpMkLst>
        </pc:grpChg>
        <pc:grpChg chg="del">
          <ac:chgData name="Melnik, Anastasia" userId="f5e8aed1-002f-43d4-a90c-6e1c4f0eaf3d" providerId="ADAL" clId="{E7E5F7EC-A6BA-4676-9C75-1693EE645D5F}" dt="2022-02-25T12:20:59.198" v="1449" actId="478"/>
          <ac:grpSpMkLst>
            <pc:docMk/>
            <pc:sldMk cId="388984398" sldId="265"/>
            <ac:grpSpMk id="55" creationId="{F2F70E76-BBEE-4A2A-B2A7-3DFE4AA5BA12}"/>
          </ac:grpSpMkLst>
        </pc:grpChg>
        <pc:grpChg chg="del">
          <ac:chgData name="Melnik, Anastasia" userId="f5e8aed1-002f-43d4-a90c-6e1c4f0eaf3d" providerId="ADAL" clId="{E7E5F7EC-A6BA-4676-9C75-1693EE645D5F}" dt="2022-02-25T12:21:02.670" v="1454" actId="478"/>
          <ac:grpSpMkLst>
            <pc:docMk/>
            <pc:sldMk cId="388984398" sldId="265"/>
            <ac:grpSpMk id="59" creationId="{FC4BB809-102F-43ED-875F-D5E5124759E9}"/>
          </ac:grpSpMkLst>
        </pc:grpChg>
        <pc:grpChg chg="del">
          <ac:chgData name="Melnik, Anastasia" userId="f5e8aed1-002f-43d4-a90c-6e1c4f0eaf3d" providerId="ADAL" clId="{E7E5F7EC-A6BA-4676-9C75-1693EE645D5F}" dt="2022-02-25T12:20:58.728" v="1448" actId="478"/>
          <ac:grpSpMkLst>
            <pc:docMk/>
            <pc:sldMk cId="388984398" sldId="265"/>
            <ac:grpSpMk id="63" creationId="{3600CD18-9937-4B6A-A026-DAE5BC94E493}"/>
          </ac:grpSpMkLst>
        </pc:grpChg>
        <pc:grpChg chg="add mod">
          <ac:chgData name="Melnik, Anastasia" userId="f5e8aed1-002f-43d4-a90c-6e1c4f0eaf3d" providerId="ADAL" clId="{E7E5F7EC-A6BA-4676-9C75-1693EE645D5F}" dt="2022-02-25T12:21:05.155" v="1456"/>
          <ac:grpSpMkLst>
            <pc:docMk/>
            <pc:sldMk cId="388984398" sldId="265"/>
            <ac:grpSpMk id="68" creationId="{04057A7A-D021-4140-89BB-453BE8B42DE3}"/>
          </ac:grpSpMkLst>
        </pc:grpChg>
        <pc:grpChg chg="add mod">
          <ac:chgData name="Melnik, Anastasia" userId="f5e8aed1-002f-43d4-a90c-6e1c4f0eaf3d" providerId="ADAL" clId="{E7E5F7EC-A6BA-4676-9C75-1693EE645D5F}" dt="2022-02-25T12:21:05.155" v="1456"/>
          <ac:grpSpMkLst>
            <pc:docMk/>
            <pc:sldMk cId="388984398" sldId="265"/>
            <ac:grpSpMk id="71" creationId="{9E0ABD36-CDCE-4E0A-BAB5-610C310CAA92}"/>
          </ac:grpSpMkLst>
        </pc:grpChg>
        <pc:grpChg chg="add mod">
          <ac:chgData name="Melnik, Anastasia" userId="f5e8aed1-002f-43d4-a90c-6e1c4f0eaf3d" providerId="ADAL" clId="{E7E5F7EC-A6BA-4676-9C75-1693EE645D5F}" dt="2022-02-25T12:21:05.155" v="1456"/>
          <ac:grpSpMkLst>
            <pc:docMk/>
            <pc:sldMk cId="388984398" sldId="265"/>
            <ac:grpSpMk id="75" creationId="{5FC11344-C28F-421B-9647-7018BFC436AC}"/>
          </ac:grpSpMkLst>
        </pc:grpChg>
        <pc:grpChg chg="add mod">
          <ac:chgData name="Melnik, Anastasia" userId="f5e8aed1-002f-43d4-a90c-6e1c4f0eaf3d" providerId="ADAL" clId="{E7E5F7EC-A6BA-4676-9C75-1693EE645D5F}" dt="2022-02-25T12:21:05.155" v="1456"/>
          <ac:grpSpMkLst>
            <pc:docMk/>
            <pc:sldMk cId="388984398" sldId="265"/>
            <ac:grpSpMk id="79" creationId="{BF1F555B-157F-431E-94D5-52F5CBEB3C35}"/>
          </ac:grpSpMkLst>
        </pc:grpChg>
        <pc:grpChg chg="add mod">
          <ac:chgData name="Melnik, Anastasia" userId="f5e8aed1-002f-43d4-a90c-6e1c4f0eaf3d" providerId="ADAL" clId="{E7E5F7EC-A6BA-4676-9C75-1693EE645D5F}" dt="2022-02-25T12:21:05.155" v="1456"/>
          <ac:grpSpMkLst>
            <pc:docMk/>
            <pc:sldMk cId="388984398" sldId="265"/>
            <ac:grpSpMk id="83" creationId="{6CD98282-5204-45C9-BD1D-9FF34BEA4DA0}"/>
          </ac:grpSpMkLst>
        </pc:grpChg>
        <pc:grpChg chg="add mod">
          <ac:chgData name="Melnik, Anastasia" userId="f5e8aed1-002f-43d4-a90c-6e1c4f0eaf3d" providerId="ADAL" clId="{E7E5F7EC-A6BA-4676-9C75-1693EE645D5F}" dt="2022-02-25T12:21:05.155" v="1456"/>
          <ac:grpSpMkLst>
            <pc:docMk/>
            <pc:sldMk cId="388984398" sldId="265"/>
            <ac:grpSpMk id="86" creationId="{D848D6ED-C9B1-4C17-8418-6B85553E49E6}"/>
          </ac:grpSpMkLst>
        </pc:grpChg>
        <pc:picChg chg="mod">
          <ac:chgData name="Melnik, Anastasia" userId="f5e8aed1-002f-43d4-a90c-6e1c4f0eaf3d" providerId="ADAL" clId="{E7E5F7EC-A6BA-4676-9C75-1693EE645D5F}" dt="2022-02-25T12:20:56.546" v="1446" actId="478"/>
          <ac:picMkLst>
            <pc:docMk/>
            <pc:sldMk cId="388984398" sldId="265"/>
            <ac:picMk id="45" creationId="{3AF53F83-5CF9-4634-A042-682C7F5AB066}"/>
          </ac:picMkLst>
        </pc:picChg>
        <pc:picChg chg="del">
          <ac:chgData name="Melnik, Anastasia" userId="f5e8aed1-002f-43d4-a90c-6e1c4f0eaf3d" providerId="ADAL" clId="{E7E5F7EC-A6BA-4676-9C75-1693EE645D5F}" dt="2022-02-25T12:20:56.546" v="1446" actId="478"/>
          <ac:picMkLst>
            <pc:docMk/>
            <pc:sldMk cId="388984398" sldId="265"/>
            <ac:picMk id="46" creationId="{A7299573-D750-4613-98B1-C3895C5E1F90}"/>
          </ac:picMkLst>
        </pc:picChg>
      </pc:sldChg>
      <pc:sldChg chg="addSp delSp modSp add mod">
        <pc:chgData name="Melnik, Anastasia" userId="f5e8aed1-002f-43d4-a90c-6e1c4f0eaf3d" providerId="ADAL" clId="{E7E5F7EC-A6BA-4676-9C75-1693EE645D5F}" dt="2022-02-25T12:22:20.995" v="1480" actId="20577"/>
        <pc:sldMkLst>
          <pc:docMk/>
          <pc:sldMk cId="524734441" sldId="266"/>
        </pc:sldMkLst>
        <pc:spChg chg="mod">
          <ac:chgData name="Melnik, Anastasia" userId="f5e8aed1-002f-43d4-a90c-6e1c4f0eaf3d" providerId="ADAL" clId="{E7E5F7EC-A6BA-4676-9C75-1693EE645D5F}" dt="2022-02-25T12:22:20.995" v="1480" actId="20577"/>
          <ac:spMkLst>
            <pc:docMk/>
            <pc:sldMk cId="524734441" sldId="266"/>
            <ac:spMk id="3" creationId="{A046EF9E-25B3-4E5C-AEF2-FBE2F45F9E4E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29" creationId="{F3A51E3E-C2E6-4187-80AB-F3D1E8B859B3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32" creationId="{F0BFABB4-36E5-453F-9E65-4B98391F0A22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35" creationId="{B4116921-4802-49FB-90F6-5ED3A83798CC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38" creationId="{F789E1C9-308E-493D-AF94-3C27AF5FBFF4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41" creationId="{CDB76CD1-200A-4D27-86FB-10CCC1F2E8D9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44" creationId="{A65BE0C5-229F-4914-8622-2B6104351C9A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47" creationId="{2A784018-0ADE-4463-B387-2074D90E37B4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50" creationId="{F51EAFAD-3457-4B8F-8DC8-8B3101744E6B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53" creationId="{A7EA6A59-C4C6-41DB-9585-093C80AF3590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56" creationId="{7D291143-E28D-4797-8A10-72ADD3A108E3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59" creationId="{00F2ABC1-A7B2-4044-8B62-8CF5F54B5A00}"/>
          </ac:spMkLst>
        </pc:spChg>
        <pc:spChg chg="add 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60" creationId="{DDB24C79-66E0-4B9D-85CF-5D27ED77B913}"/>
          </ac:spMkLst>
        </pc:spChg>
        <pc:spChg chg="add 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61" creationId="{50684149-3CFE-4C56-B4ED-816F95CBB3DD}"/>
          </ac:spMkLst>
        </pc:spChg>
        <pc:spChg chg="add 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62" creationId="{24A6054A-F816-4633-9F93-57FB54DCD7FB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64" creationId="{270CDA9E-1086-4BDC-8ABF-7D237759E07F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65" creationId="{8DB80A89-1B44-4B1F-8451-F628CBE1F861}"/>
          </ac:spMkLst>
        </pc:spChg>
        <pc:spChg chg="del">
          <ac:chgData name="Melnik, Anastasia" userId="f5e8aed1-002f-43d4-a90c-6e1c4f0eaf3d" providerId="ADAL" clId="{E7E5F7EC-A6BA-4676-9C75-1693EE645D5F}" dt="2022-02-25T12:21:34.476" v="1470" actId="478"/>
          <ac:spMkLst>
            <pc:docMk/>
            <pc:sldMk cId="524734441" sldId="266"/>
            <ac:spMk id="67" creationId="{ED644961-A52B-43E5-9861-0BD2F2C2D713}"/>
          </ac:spMkLst>
        </pc:spChg>
        <pc:spChg chg="del">
          <ac:chgData name="Melnik, Anastasia" userId="f5e8aed1-002f-43d4-a90c-6e1c4f0eaf3d" providerId="ADAL" clId="{E7E5F7EC-A6BA-4676-9C75-1693EE645D5F}" dt="2022-02-25T12:21:27.295" v="1463" actId="478"/>
          <ac:spMkLst>
            <pc:docMk/>
            <pc:sldMk cId="524734441" sldId="266"/>
            <ac:spMk id="74" creationId="{96AE130D-D69F-454D-80F9-027EA4F0B8E6}"/>
          </ac:spMkLst>
        </pc:spChg>
        <pc:spChg chg="del">
          <ac:chgData name="Melnik, Anastasia" userId="f5e8aed1-002f-43d4-a90c-6e1c4f0eaf3d" providerId="ADAL" clId="{E7E5F7EC-A6BA-4676-9C75-1693EE645D5F}" dt="2022-02-25T12:21:25.535" v="1461" actId="478"/>
          <ac:spMkLst>
            <pc:docMk/>
            <pc:sldMk cId="524734441" sldId="266"/>
            <ac:spMk id="82" creationId="{461325FE-42E5-45B3-AD43-8DD195D0A397}"/>
          </ac:spMkLst>
        </pc:spChg>
        <pc:spChg chg="del mod topLvl">
          <ac:chgData name="Melnik, Anastasia" userId="f5e8aed1-002f-43d4-a90c-6e1c4f0eaf3d" providerId="ADAL" clId="{E7E5F7EC-A6BA-4676-9C75-1693EE645D5F}" dt="2022-02-25T12:21:30.173" v="1468" actId="478"/>
          <ac:spMkLst>
            <pc:docMk/>
            <pc:sldMk cId="524734441" sldId="266"/>
            <ac:spMk id="87" creationId="{D4B13F51-2F52-48E2-A3B3-BBC29478EC4D}"/>
          </ac:spMkLst>
        </pc:spChg>
        <pc:spChg chg="del topLvl">
          <ac:chgData name="Melnik, Anastasia" userId="f5e8aed1-002f-43d4-a90c-6e1c4f0eaf3d" providerId="ADAL" clId="{E7E5F7EC-A6BA-4676-9C75-1693EE645D5F}" dt="2022-02-25T12:21:31.491" v="1469" actId="478"/>
          <ac:spMkLst>
            <pc:docMk/>
            <pc:sldMk cId="524734441" sldId="266"/>
            <ac:spMk id="88" creationId="{39C9C711-BF6F-4CFA-A726-3B32D9E0F22B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89" creationId="{63A2518E-A4DF-4770-99E6-CF66DDF9A905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90" creationId="{7DAECD2C-7385-40B4-A9A1-8CBD28D22EA5}"/>
          </ac:spMkLst>
        </pc:spChg>
        <pc:spChg chg="add 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91" creationId="{B3C526DD-F9FF-40D1-A3D4-DF10D15F6E3C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93" creationId="{F0A31509-1390-4497-BCF8-7E2E29BAF47B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94" creationId="{76AF4949-AB89-4DE8-BB12-8FB71D7D5414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96" creationId="{0F11D382-F868-443C-982F-F80FF772D783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97" creationId="{F8B16E4B-5F37-4617-A4C4-FB3ACAA279FD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99" creationId="{62B97522-14DB-491F-9C46-FA37CECA8197}"/>
          </ac:spMkLst>
        </pc:spChg>
        <pc:spChg chg="mod">
          <ac:chgData name="Melnik, Anastasia" userId="f5e8aed1-002f-43d4-a90c-6e1c4f0eaf3d" providerId="ADAL" clId="{E7E5F7EC-A6BA-4676-9C75-1693EE645D5F}" dt="2022-02-25T12:22:00.507" v="1471"/>
          <ac:spMkLst>
            <pc:docMk/>
            <pc:sldMk cId="524734441" sldId="266"/>
            <ac:spMk id="100" creationId="{D46AABBF-C6F9-4640-AFDD-7B01E7EABD04}"/>
          </ac:spMkLst>
        </pc:s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27" creationId="{14CA9531-1751-4B89-87DF-50B0D45A28C0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30" creationId="{36B1C209-83AE-462D-A926-AD86B9350499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33" creationId="{4C575F6F-0918-49FB-BD69-FFFE13EF23A3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36" creationId="{EF11C210-13DD-4E94-B34F-B2D6094B3B6B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39" creationId="{D46765EB-7D04-41F1-AA2B-1C0A17FA3E50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42" creationId="{FE33BE60-3006-4883-875F-A8B8DDBBAA9F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45" creationId="{BA7773E5-0172-4A06-AD40-1C0D38BC9F9A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48" creationId="{80C16820-9FBB-4A30-AEA7-A32EE02954BF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51" creationId="{7EC6EFBC-D949-4ED2-8473-2CA76AFC477B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54" creationId="{E0EE4A03-6BB6-43A0-82CF-5B8482110F53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57" creationId="{B8DF92DA-17ED-4E3C-BBBC-4A19150DBA62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63" creationId="{1889864D-4194-4A4D-B061-FC03A9DC2CF9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66" creationId="{7D4C2391-30C4-4765-AE1D-DFB695C84C1D}"/>
          </ac:grpSpMkLst>
        </pc:grpChg>
        <pc:grpChg chg="del">
          <ac:chgData name="Melnik, Anastasia" userId="f5e8aed1-002f-43d4-a90c-6e1c4f0eaf3d" providerId="ADAL" clId="{E7E5F7EC-A6BA-4676-9C75-1693EE645D5F}" dt="2022-02-25T12:21:23.155" v="1458" actId="478"/>
          <ac:grpSpMkLst>
            <pc:docMk/>
            <pc:sldMk cId="524734441" sldId="266"/>
            <ac:grpSpMk id="68" creationId="{04057A7A-D021-4140-89BB-453BE8B42DE3}"/>
          </ac:grpSpMkLst>
        </pc:grpChg>
        <pc:grpChg chg="del">
          <ac:chgData name="Melnik, Anastasia" userId="f5e8aed1-002f-43d4-a90c-6e1c4f0eaf3d" providerId="ADAL" clId="{E7E5F7EC-A6BA-4676-9C75-1693EE645D5F}" dt="2022-02-25T12:21:24.910" v="1460" actId="478"/>
          <ac:grpSpMkLst>
            <pc:docMk/>
            <pc:sldMk cId="524734441" sldId="266"/>
            <ac:grpSpMk id="71" creationId="{9E0ABD36-CDCE-4E0A-BAB5-610C310CAA92}"/>
          </ac:grpSpMkLst>
        </pc:grpChg>
        <pc:grpChg chg="del">
          <ac:chgData name="Melnik, Anastasia" userId="f5e8aed1-002f-43d4-a90c-6e1c4f0eaf3d" providerId="ADAL" clId="{E7E5F7EC-A6BA-4676-9C75-1693EE645D5F}" dt="2022-02-25T12:21:28.720" v="1466" actId="478"/>
          <ac:grpSpMkLst>
            <pc:docMk/>
            <pc:sldMk cId="524734441" sldId="266"/>
            <ac:grpSpMk id="75" creationId="{5FC11344-C28F-421B-9647-7018BFC436AC}"/>
          </ac:grpSpMkLst>
        </pc:grpChg>
        <pc:grpChg chg="del">
          <ac:chgData name="Melnik, Anastasia" userId="f5e8aed1-002f-43d4-a90c-6e1c4f0eaf3d" providerId="ADAL" clId="{E7E5F7EC-A6BA-4676-9C75-1693EE645D5F}" dt="2022-02-25T12:21:24.165" v="1459" actId="478"/>
          <ac:grpSpMkLst>
            <pc:docMk/>
            <pc:sldMk cId="524734441" sldId="266"/>
            <ac:grpSpMk id="79" creationId="{BF1F555B-157F-431E-94D5-52F5CBEB3C35}"/>
          </ac:grpSpMkLst>
        </pc:grpChg>
        <pc:grpChg chg="del">
          <ac:chgData name="Melnik, Anastasia" userId="f5e8aed1-002f-43d4-a90c-6e1c4f0eaf3d" providerId="ADAL" clId="{E7E5F7EC-A6BA-4676-9C75-1693EE645D5F}" dt="2022-02-25T12:21:26.415" v="1462" actId="478"/>
          <ac:grpSpMkLst>
            <pc:docMk/>
            <pc:sldMk cId="524734441" sldId="266"/>
            <ac:grpSpMk id="83" creationId="{6CD98282-5204-45C9-BD1D-9FF34BEA4DA0}"/>
          </ac:grpSpMkLst>
        </pc:grpChg>
        <pc:grpChg chg="del">
          <ac:chgData name="Melnik, Anastasia" userId="f5e8aed1-002f-43d4-a90c-6e1c4f0eaf3d" providerId="ADAL" clId="{E7E5F7EC-A6BA-4676-9C75-1693EE645D5F}" dt="2022-02-25T12:21:30.173" v="1468" actId="478"/>
          <ac:grpSpMkLst>
            <pc:docMk/>
            <pc:sldMk cId="524734441" sldId="266"/>
            <ac:grpSpMk id="86" creationId="{D848D6ED-C9B1-4C17-8418-6B85553E49E6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92" creationId="{BC192C18-558C-4C6B-B666-A654665CE1F6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95" creationId="{1B7BAF05-55F2-46B5-BAEC-72F557BF84BE}"/>
          </ac:grpSpMkLst>
        </pc:grpChg>
        <pc:grpChg chg="add mod">
          <ac:chgData name="Melnik, Anastasia" userId="f5e8aed1-002f-43d4-a90c-6e1c4f0eaf3d" providerId="ADAL" clId="{E7E5F7EC-A6BA-4676-9C75-1693EE645D5F}" dt="2022-02-25T12:22:00.507" v="1471"/>
          <ac:grpSpMkLst>
            <pc:docMk/>
            <pc:sldMk cId="524734441" sldId="266"/>
            <ac:grpSpMk id="98" creationId="{C40EE8FE-BCB0-47FF-99AD-46B3A6B5F89E}"/>
          </ac:grpSpMkLst>
        </pc:grpChg>
        <pc:picChg chg="mod">
          <ac:chgData name="Melnik, Anastasia" userId="f5e8aed1-002f-43d4-a90c-6e1c4f0eaf3d" providerId="ADAL" clId="{E7E5F7EC-A6BA-4676-9C75-1693EE645D5F}" dt="2022-02-25T12:22:00.507" v="1471"/>
          <ac:picMkLst>
            <pc:docMk/>
            <pc:sldMk cId="524734441" sldId="266"/>
            <ac:picMk id="28" creationId="{BC8E5ACC-60CA-40D5-91C8-831F1B6A6349}"/>
          </ac:picMkLst>
        </pc:picChg>
        <pc:picChg chg="mod">
          <ac:chgData name="Melnik, Anastasia" userId="f5e8aed1-002f-43d4-a90c-6e1c4f0eaf3d" providerId="ADAL" clId="{E7E5F7EC-A6BA-4676-9C75-1693EE645D5F}" dt="2022-02-25T12:22:00.507" v="1471"/>
          <ac:picMkLst>
            <pc:docMk/>
            <pc:sldMk cId="524734441" sldId="266"/>
            <ac:picMk id="31" creationId="{D2FBBD37-074F-4823-A434-BB02F289054D}"/>
          </ac:picMkLst>
        </pc:picChg>
        <pc:picChg chg="mod">
          <ac:chgData name="Melnik, Anastasia" userId="f5e8aed1-002f-43d4-a90c-6e1c4f0eaf3d" providerId="ADAL" clId="{E7E5F7EC-A6BA-4676-9C75-1693EE645D5F}" dt="2022-02-25T12:22:00.507" v="1471"/>
          <ac:picMkLst>
            <pc:docMk/>
            <pc:sldMk cId="524734441" sldId="266"/>
            <ac:picMk id="34" creationId="{48FF5246-030C-4124-A62A-FD806A622278}"/>
          </ac:picMkLst>
        </pc:picChg>
        <pc:picChg chg="mod">
          <ac:chgData name="Melnik, Anastasia" userId="f5e8aed1-002f-43d4-a90c-6e1c4f0eaf3d" providerId="ADAL" clId="{E7E5F7EC-A6BA-4676-9C75-1693EE645D5F}" dt="2022-02-25T12:22:00.507" v="1471"/>
          <ac:picMkLst>
            <pc:docMk/>
            <pc:sldMk cId="524734441" sldId="266"/>
            <ac:picMk id="37" creationId="{29E5928D-EEDD-449E-8DBF-65EA36B7AE77}"/>
          </ac:picMkLst>
        </pc:picChg>
        <pc:picChg chg="mod">
          <ac:chgData name="Melnik, Anastasia" userId="f5e8aed1-002f-43d4-a90c-6e1c4f0eaf3d" providerId="ADAL" clId="{E7E5F7EC-A6BA-4676-9C75-1693EE645D5F}" dt="2022-02-25T12:22:00.507" v="1471"/>
          <ac:picMkLst>
            <pc:docMk/>
            <pc:sldMk cId="524734441" sldId="266"/>
            <ac:picMk id="40" creationId="{275A3162-4DFA-4F3F-A691-E69296A10ECE}"/>
          </ac:picMkLst>
        </pc:picChg>
        <pc:picChg chg="mod">
          <ac:chgData name="Melnik, Anastasia" userId="f5e8aed1-002f-43d4-a90c-6e1c4f0eaf3d" providerId="ADAL" clId="{E7E5F7EC-A6BA-4676-9C75-1693EE645D5F}" dt="2022-02-25T12:22:00.507" v="1471"/>
          <ac:picMkLst>
            <pc:docMk/>
            <pc:sldMk cId="524734441" sldId="266"/>
            <ac:picMk id="43" creationId="{CA4BFB7E-CE9A-49A7-98BC-FA4FA8830549}"/>
          </ac:picMkLst>
        </pc:picChg>
        <pc:picChg chg="mod">
          <ac:chgData name="Melnik, Anastasia" userId="f5e8aed1-002f-43d4-a90c-6e1c4f0eaf3d" providerId="ADAL" clId="{E7E5F7EC-A6BA-4676-9C75-1693EE645D5F}" dt="2022-02-25T12:22:00.507" v="1471"/>
          <ac:picMkLst>
            <pc:docMk/>
            <pc:sldMk cId="524734441" sldId="266"/>
            <ac:picMk id="46" creationId="{187931DA-2AF0-4846-8534-159CED6D81FD}"/>
          </ac:picMkLst>
        </pc:picChg>
        <pc:picChg chg="mod">
          <ac:chgData name="Melnik, Anastasia" userId="f5e8aed1-002f-43d4-a90c-6e1c4f0eaf3d" providerId="ADAL" clId="{E7E5F7EC-A6BA-4676-9C75-1693EE645D5F}" dt="2022-02-25T12:22:00.507" v="1471"/>
          <ac:picMkLst>
            <pc:docMk/>
            <pc:sldMk cId="524734441" sldId="266"/>
            <ac:picMk id="49" creationId="{300611B4-3BE6-47E4-9D94-A74B9CBF3098}"/>
          </ac:picMkLst>
        </pc:picChg>
        <pc:picChg chg="mod">
          <ac:chgData name="Melnik, Anastasia" userId="f5e8aed1-002f-43d4-a90c-6e1c4f0eaf3d" providerId="ADAL" clId="{E7E5F7EC-A6BA-4676-9C75-1693EE645D5F}" dt="2022-02-25T12:22:00.507" v="1471"/>
          <ac:picMkLst>
            <pc:docMk/>
            <pc:sldMk cId="524734441" sldId="266"/>
            <ac:picMk id="52" creationId="{F1120914-03A0-4AF6-84CF-C8F6A702242F}"/>
          </ac:picMkLst>
        </pc:picChg>
        <pc:picChg chg="mod">
          <ac:chgData name="Melnik, Anastasia" userId="f5e8aed1-002f-43d4-a90c-6e1c4f0eaf3d" providerId="ADAL" clId="{E7E5F7EC-A6BA-4676-9C75-1693EE645D5F}" dt="2022-02-25T12:22:00.507" v="1471"/>
          <ac:picMkLst>
            <pc:docMk/>
            <pc:sldMk cId="524734441" sldId="266"/>
            <ac:picMk id="55" creationId="{C821157A-D9DF-4A5E-BECD-1DAB4719A097}"/>
          </ac:picMkLst>
        </pc:picChg>
        <pc:picChg chg="mod">
          <ac:chgData name="Melnik, Anastasia" userId="f5e8aed1-002f-43d4-a90c-6e1c4f0eaf3d" providerId="ADAL" clId="{E7E5F7EC-A6BA-4676-9C75-1693EE645D5F}" dt="2022-02-25T12:22:00.507" v="1471"/>
          <ac:picMkLst>
            <pc:docMk/>
            <pc:sldMk cId="524734441" sldId="266"/>
            <ac:picMk id="58" creationId="{FE5935D2-60DF-4058-AFEC-0ECF9FD52D8A}"/>
          </ac:picMkLst>
        </pc:picChg>
      </pc:sldChg>
      <pc:sldChg chg="modSp add mod">
        <pc:chgData name="Melnik, Anastasia" userId="f5e8aed1-002f-43d4-a90c-6e1c4f0eaf3d" providerId="ADAL" clId="{E7E5F7EC-A6BA-4676-9C75-1693EE645D5F}" dt="2022-02-25T12:23:09.990" v="1498" actId="20577"/>
        <pc:sldMkLst>
          <pc:docMk/>
          <pc:sldMk cId="3935527479" sldId="267"/>
        </pc:sldMkLst>
        <pc:spChg chg="mod">
          <ac:chgData name="Melnik, Anastasia" userId="f5e8aed1-002f-43d4-a90c-6e1c4f0eaf3d" providerId="ADAL" clId="{E7E5F7EC-A6BA-4676-9C75-1693EE645D5F}" dt="2022-02-25T12:23:09.990" v="1498" actId="20577"/>
          <ac:spMkLst>
            <pc:docMk/>
            <pc:sldMk cId="3935527479" sldId="267"/>
            <ac:spMk id="5" creationId="{40B4DB32-3DC3-4048-8B7C-04BD21402F78}"/>
          </ac:spMkLst>
        </pc:spChg>
      </pc:sldChg>
      <pc:sldChg chg="addSp delSp modSp add mod ord">
        <pc:chgData name="Melnik, Anastasia" userId="f5e8aed1-002f-43d4-a90c-6e1c4f0eaf3d" providerId="ADAL" clId="{E7E5F7EC-A6BA-4676-9C75-1693EE645D5F}" dt="2022-02-25T12:24:42.080" v="1551"/>
        <pc:sldMkLst>
          <pc:docMk/>
          <pc:sldMk cId="82549528" sldId="268"/>
        </pc:sldMkLst>
        <pc:spChg chg="mod">
          <ac:chgData name="Melnik, Anastasia" userId="f5e8aed1-002f-43d4-a90c-6e1c4f0eaf3d" providerId="ADAL" clId="{E7E5F7EC-A6BA-4676-9C75-1693EE645D5F}" dt="2022-02-25T12:23:57.115" v="1547" actId="20577"/>
          <ac:spMkLst>
            <pc:docMk/>
            <pc:sldMk cId="82549528" sldId="268"/>
            <ac:spMk id="3" creationId="{A046EF9E-25B3-4E5C-AEF2-FBE2F45F9E4E}"/>
          </ac:spMkLst>
        </pc:spChg>
        <pc:spChg chg="del mod">
          <ac:chgData name="Melnik, Anastasia" userId="f5e8aed1-002f-43d4-a90c-6e1c4f0eaf3d" providerId="ADAL" clId="{E7E5F7EC-A6BA-4676-9C75-1693EE645D5F}" dt="2022-02-25T12:23:31.495" v="1506" actId="478"/>
          <ac:spMkLst>
            <pc:docMk/>
            <pc:sldMk cId="82549528" sldId="268"/>
            <ac:spMk id="44" creationId="{A65BE0C5-229F-4914-8622-2B6104351C9A}"/>
          </ac:spMkLst>
        </pc:spChg>
        <pc:spChg chg="mod">
          <ac:chgData name="Melnik, Anastasia" userId="f5e8aed1-002f-43d4-a90c-6e1c4f0eaf3d" providerId="ADAL" clId="{E7E5F7EC-A6BA-4676-9C75-1693EE645D5F}" dt="2022-02-25T12:23:27.064" v="1502" actId="478"/>
          <ac:spMkLst>
            <pc:docMk/>
            <pc:sldMk cId="82549528" sldId="268"/>
            <ac:spMk id="53" creationId="{A7EA6A59-C4C6-41DB-9585-093C80AF3590}"/>
          </ac:spMkLst>
        </pc:spChg>
        <pc:spChg chg="del">
          <ac:chgData name="Melnik, Anastasia" userId="f5e8aed1-002f-43d4-a90c-6e1c4f0eaf3d" providerId="ADAL" clId="{E7E5F7EC-A6BA-4676-9C75-1693EE645D5F}" dt="2022-02-25T12:23:39.358" v="1514" actId="478"/>
          <ac:spMkLst>
            <pc:docMk/>
            <pc:sldMk cId="82549528" sldId="268"/>
            <ac:spMk id="60" creationId="{DDB24C79-66E0-4B9D-85CF-5D27ED77B913}"/>
          </ac:spMkLst>
        </pc:spChg>
        <pc:spChg chg="del">
          <ac:chgData name="Melnik, Anastasia" userId="f5e8aed1-002f-43d4-a90c-6e1c4f0eaf3d" providerId="ADAL" clId="{E7E5F7EC-A6BA-4676-9C75-1693EE645D5F}" dt="2022-02-25T12:23:41.355" v="1515" actId="478"/>
          <ac:spMkLst>
            <pc:docMk/>
            <pc:sldMk cId="82549528" sldId="268"/>
            <ac:spMk id="61" creationId="{50684149-3CFE-4C56-B4ED-816F95CBB3DD}"/>
          </ac:spMkLst>
        </pc:spChg>
        <pc:spChg chg="del">
          <ac:chgData name="Melnik, Anastasia" userId="f5e8aed1-002f-43d4-a90c-6e1c4f0eaf3d" providerId="ADAL" clId="{E7E5F7EC-A6BA-4676-9C75-1693EE645D5F}" dt="2022-02-25T12:23:32.883" v="1507" actId="478"/>
          <ac:spMkLst>
            <pc:docMk/>
            <pc:sldMk cId="82549528" sldId="268"/>
            <ac:spMk id="62" creationId="{24A6054A-F816-4633-9F93-57FB54DCD7FB}"/>
          </ac:spMkLst>
        </pc:spChg>
        <pc:spChg chg="add del mod">
          <ac:chgData name="Melnik, Anastasia" userId="f5e8aed1-002f-43d4-a90c-6e1c4f0eaf3d" providerId="ADAL" clId="{E7E5F7EC-A6BA-4676-9C75-1693EE645D5F}" dt="2022-02-25T12:24:35.101" v="1549"/>
          <ac:spMkLst>
            <pc:docMk/>
            <pc:sldMk cId="82549528" sldId="268"/>
            <ac:spMk id="67" creationId="{E75A8DD0-3F5A-49E1-93D7-AEF3AAE9F105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70" creationId="{C2291E3E-ECC1-4504-8E62-CD7566110291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73" creationId="{4B7AE480-C1A0-42AB-BC5A-773E262ED98F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76" creationId="{93209C1B-3574-43A2-841A-DF10200370FA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79" creationId="{3D74DB4D-8FB7-44CB-9528-D8783A62FBA6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82" creationId="{78756E3A-4A00-4E8C-9424-C7506F217621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85" creationId="{495D5E13-1551-4D7B-9AA0-EE9D256007A9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88" creationId="{169D1A77-0837-41D0-8B07-5FFAE389A197}"/>
          </ac:spMkLst>
        </pc:spChg>
        <pc:spChg chg="del">
          <ac:chgData name="Melnik, Anastasia" userId="f5e8aed1-002f-43d4-a90c-6e1c4f0eaf3d" providerId="ADAL" clId="{E7E5F7EC-A6BA-4676-9C75-1693EE645D5F}" dt="2022-02-25T12:23:37.320" v="1513" actId="478"/>
          <ac:spMkLst>
            <pc:docMk/>
            <pc:sldMk cId="82549528" sldId="268"/>
            <ac:spMk id="91" creationId="{B3C526DD-F9FF-40D1-A3D4-DF10D15F6E3C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103" creationId="{0A8DBE65-54ED-4FA7-9FF0-B2CCF35B96A3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106" creationId="{457AA57B-2985-4E1F-B1D7-FC2D9EB641FC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109" creationId="{4C3BC3C1-E645-4B53-827B-CA3F55DEC56D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112" creationId="{7FF342C4-3A2B-4878-83D8-E29C2EF79706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115" creationId="{886640F6-B5B1-429A-B2BC-FDB75A793559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118" creationId="{722DBC95-62AB-4B9D-B3BC-00CA357A48D1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121" creationId="{34C00971-1DD3-47FF-95F3-AB400DC7C8A0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124" creationId="{2B941522-BA10-42C2-961E-35981F625C62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127" creationId="{21C4B8D8-D251-4655-9C1D-1192AC7360B8}"/>
          </ac:spMkLst>
        </pc:spChg>
        <pc:spChg chg="mod">
          <ac:chgData name="Melnik, Anastasia" userId="f5e8aed1-002f-43d4-a90c-6e1c4f0eaf3d" providerId="ADAL" clId="{E7E5F7EC-A6BA-4676-9C75-1693EE645D5F}" dt="2022-02-25T12:24:32.520" v="1548"/>
          <ac:spMkLst>
            <pc:docMk/>
            <pc:sldMk cId="82549528" sldId="268"/>
            <ac:spMk id="130" creationId="{F7E24755-3A83-4B00-9AC5-F61CDAFBADF6}"/>
          </ac:spMkLst>
        </pc:spChg>
        <pc:spChg chg="add 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31" creationId="{31F1CC37-60B7-495D-9095-AC85BA71601E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34" creationId="{0F9DCD69-C8DF-4356-90DF-A9BBB618E293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37" creationId="{CD40A94A-9756-4021-A812-51AEA2C25F7F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40" creationId="{D4C0520F-EE4C-492F-B806-5C4AB167150F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43" creationId="{7F41CBCD-BF48-415E-8B5C-86749A555594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46" creationId="{D468DCA3-DA68-431F-A697-5FA215C293DE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49" creationId="{2AFCAACE-2515-474C-BDFA-06E4FBCC9D40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52" creationId="{718AAD63-5E75-49D5-8438-6A23A6816A39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55" creationId="{1A57E37A-5F8C-46D9-99CE-42764323113C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58" creationId="{F296391E-721D-45E7-9AAD-29DE799E061D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61" creationId="{88F0E96C-4BD6-4274-BBF9-A77378D009C8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64" creationId="{AEA90772-8DD5-4BEF-8070-99FDB4BA6D7F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67" creationId="{C66E1B04-14BD-49F4-9BDA-E1B6A3768A20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70" creationId="{F6E19778-68D0-45C4-8638-96FF2679F469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73" creationId="{EE5F2084-D5DA-4CE6-8BF9-312ACE163A32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76" creationId="{08C72630-F1C3-4CF1-9562-F286118AD915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79" creationId="{EAA0B8AD-5B4C-4556-B2BD-D007346E7B61}"/>
          </ac:spMkLst>
        </pc:spChg>
        <pc:spChg chg="mod">
          <ac:chgData name="Melnik, Anastasia" userId="f5e8aed1-002f-43d4-a90c-6e1c4f0eaf3d" providerId="ADAL" clId="{E7E5F7EC-A6BA-4676-9C75-1693EE645D5F}" dt="2022-02-25T12:24:42.080" v="1551"/>
          <ac:spMkLst>
            <pc:docMk/>
            <pc:sldMk cId="82549528" sldId="268"/>
            <ac:spMk id="182" creationId="{01F7BEF9-2DBB-4C3E-BCB5-040FF8913A0D}"/>
          </ac:spMkLst>
        </pc:spChg>
        <pc:grpChg chg="del">
          <ac:chgData name="Melnik, Anastasia" userId="f5e8aed1-002f-43d4-a90c-6e1c4f0eaf3d" providerId="ADAL" clId="{E7E5F7EC-A6BA-4676-9C75-1693EE645D5F}" dt="2022-02-25T12:23:28.425" v="1504" actId="478"/>
          <ac:grpSpMkLst>
            <pc:docMk/>
            <pc:sldMk cId="82549528" sldId="268"/>
            <ac:grpSpMk id="27" creationId="{14CA9531-1751-4B89-87DF-50B0D45A28C0}"/>
          </ac:grpSpMkLst>
        </pc:grpChg>
        <pc:grpChg chg="del">
          <ac:chgData name="Melnik, Anastasia" userId="f5e8aed1-002f-43d4-a90c-6e1c4f0eaf3d" providerId="ADAL" clId="{E7E5F7EC-A6BA-4676-9C75-1693EE645D5F}" dt="2022-02-25T12:23:44.200" v="1519" actId="478"/>
          <ac:grpSpMkLst>
            <pc:docMk/>
            <pc:sldMk cId="82549528" sldId="268"/>
            <ac:grpSpMk id="30" creationId="{36B1C209-83AE-462D-A926-AD86B9350499}"/>
          </ac:grpSpMkLst>
        </pc:grpChg>
        <pc:grpChg chg="del">
          <ac:chgData name="Melnik, Anastasia" userId="f5e8aed1-002f-43d4-a90c-6e1c4f0eaf3d" providerId="ADAL" clId="{E7E5F7EC-A6BA-4676-9C75-1693EE645D5F}" dt="2022-02-25T12:23:43.375" v="1518" actId="478"/>
          <ac:grpSpMkLst>
            <pc:docMk/>
            <pc:sldMk cId="82549528" sldId="268"/>
            <ac:grpSpMk id="33" creationId="{4C575F6F-0918-49FB-BD69-FFFE13EF23A3}"/>
          </ac:grpSpMkLst>
        </pc:grpChg>
        <pc:grpChg chg="del">
          <ac:chgData name="Melnik, Anastasia" userId="f5e8aed1-002f-43d4-a90c-6e1c4f0eaf3d" providerId="ADAL" clId="{E7E5F7EC-A6BA-4676-9C75-1693EE645D5F}" dt="2022-02-25T12:23:42.915" v="1517" actId="478"/>
          <ac:grpSpMkLst>
            <pc:docMk/>
            <pc:sldMk cId="82549528" sldId="268"/>
            <ac:grpSpMk id="36" creationId="{EF11C210-13DD-4E94-B34F-B2D6094B3B6B}"/>
          </ac:grpSpMkLst>
        </pc:grpChg>
        <pc:grpChg chg="del">
          <ac:chgData name="Melnik, Anastasia" userId="f5e8aed1-002f-43d4-a90c-6e1c4f0eaf3d" providerId="ADAL" clId="{E7E5F7EC-A6BA-4676-9C75-1693EE645D5F}" dt="2022-02-25T12:23:27.695" v="1503" actId="478"/>
          <ac:grpSpMkLst>
            <pc:docMk/>
            <pc:sldMk cId="82549528" sldId="268"/>
            <ac:grpSpMk id="39" creationId="{D46765EB-7D04-41F1-AA2B-1C0A17FA3E50}"/>
          </ac:grpSpMkLst>
        </pc:grpChg>
        <pc:grpChg chg="del mod">
          <ac:chgData name="Melnik, Anastasia" userId="f5e8aed1-002f-43d4-a90c-6e1c4f0eaf3d" providerId="ADAL" clId="{E7E5F7EC-A6BA-4676-9C75-1693EE645D5F}" dt="2022-02-25T12:23:29.798" v="1505" actId="478"/>
          <ac:grpSpMkLst>
            <pc:docMk/>
            <pc:sldMk cId="82549528" sldId="268"/>
            <ac:grpSpMk id="42" creationId="{FE33BE60-3006-4883-875F-A8B8DDBBAA9F}"/>
          </ac:grpSpMkLst>
        </pc:grpChg>
        <pc:grpChg chg="del">
          <ac:chgData name="Melnik, Anastasia" userId="f5e8aed1-002f-43d4-a90c-6e1c4f0eaf3d" providerId="ADAL" clId="{E7E5F7EC-A6BA-4676-9C75-1693EE645D5F}" dt="2022-02-25T12:23:41.806" v="1516" actId="478"/>
          <ac:grpSpMkLst>
            <pc:docMk/>
            <pc:sldMk cId="82549528" sldId="268"/>
            <ac:grpSpMk id="45" creationId="{BA7773E5-0172-4A06-AD40-1C0D38BC9F9A}"/>
          </ac:grpSpMkLst>
        </pc:grpChg>
        <pc:grpChg chg="del">
          <ac:chgData name="Melnik, Anastasia" userId="f5e8aed1-002f-43d4-a90c-6e1c4f0eaf3d" providerId="ADAL" clId="{E7E5F7EC-A6BA-4676-9C75-1693EE645D5F}" dt="2022-02-25T12:23:44.597" v="1520" actId="478"/>
          <ac:grpSpMkLst>
            <pc:docMk/>
            <pc:sldMk cId="82549528" sldId="268"/>
            <ac:grpSpMk id="48" creationId="{80C16820-9FBB-4A30-AEA7-A32EE02954BF}"/>
          </ac:grpSpMkLst>
        </pc:grpChg>
        <pc:grpChg chg="del mod">
          <ac:chgData name="Melnik, Anastasia" userId="f5e8aed1-002f-43d4-a90c-6e1c4f0eaf3d" providerId="ADAL" clId="{E7E5F7EC-A6BA-4676-9C75-1693EE645D5F}" dt="2022-02-25T12:23:27.064" v="1502" actId="478"/>
          <ac:grpSpMkLst>
            <pc:docMk/>
            <pc:sldMk cId="82549528" sldId="268"/>
            <ac:grpSpMk id="51" creationId="{7EC6EFBC-D949-4ED2-8473-2CA76AFC477B}"/>
          </ac:grpSpMkLst>
        </pc:grpChg>
        <pc:grpChg chg="del">
          <ac:chgData name="Melnik, Anastasia" userId="f5e8aed1-002f-43d4-a90c-6e1c4f0eaf3d" providerId="ADAL" clId="{E7E5F7EC-A6BA-4676-9C75-1693EE645D5F}" dt="2022-02-25T12:23:45.046" v="1521" actId="478"/>
          <ac:grpSpMkLst>
            <pc:docMk/>
            <pc:sldMk cId="82549528" sldId="268"/>
            <ac:grpSpMk id="54" creationId="{E0EE4A03-6BB6-43A0-82CF-5B8482110F53}"/>
          </ac:grpSpMkLst>
        </pc:grpChg>
        <pc:grpChg chg="del">
          <ac:chgData name="Melnik, Anastasia" userId="f5e8aed1-002f-43d4-a90c-6e1c4f0eaf3d" providerId="ADAL" clId="{E7E5F7EC-A6BA-4676-9C75-1693EE645D5F}" dt="2022-02-25T12:23:46.510" v="1522" actId="478"/>
          <ac:grpSpMkLst>
            <pc:docMk/>
            <pc:sldMk cId="82549528" sldId="268"/>
            <ac:grpSpMk id="57" creationId="{B8DF92DA-17ED-4E3C-BBBC-4A19150DBA62}"/>
          </ac:grpSpMkLst>
        </pc:grpChg>
        <pc:grpChg chg="del">
          <ac:chgData name="Melnik, Anastasia" userId="f5e8aed1-002f-43d4-a90c-6e1c4f0eaf3d" providerId="ADAL" clId="{E7E5F7EC-A6BA-4676-9C75-1693EE645D5F}" dt="2022-02-25T12:23:33.498" v="1508" actId="478"/>
          <ac:grpSpMkLst>
            <pc:docMk/>
            <pc:sldMk cId="82549528" sldId="268"/>
            <ac:grpSpMk id="63" creationId="{1889864D-4194-4A4D-B061-FC03A9DC2CF9}"/>
          </ac:grpSpMkLst>
        </pc:grpChg>
        <pc:grpChg chg="del">
          <ac:chgData name="Melnik, Anastasia" userId="f5e8aed1-002f-43d4-a90c-6e1c4f0eaf3d" providerId="ADAL" clId="{E7E5F7EC-A6BA-4676-9C75-1693EE645D5F}" dt="2022-02-25T12:23:34.540" v="1509" actId="478"/>
          <ac:grpSpMkLst>
            <pc:docMk/>
            <pc:sldMk cId="82549528" sldId="268"/>
            <ac:grpSpMk id="66" creationId="{7D4C2391-30C4-4765-AE1D-DFB695C84C1D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68" creationId="{2CB25C91-6698-4946-8204-5795CD14C791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71" creationId="{BB0E4249-5CE0-4D67-8965-519D71B525E6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74" creationId="{51422A58-2DEE-42ED-9582-A6B8CF1499A4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77" creationId="{769644A5-3AD1-4FF0-A4B8-CBD897C498AA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80" creationId="{460392D8-8CAB-4FA1-A60A-4B130EEE93D0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83" creationId="{077373E1-2037-41E1-BA04-6F80EB9D5970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86" creationId="{E3C26B23-FA58-40F2-9563-614F9519AFC8}"/>
          </ac:grpSpMkLst>
        </pc:grpChg>
        <pc:grpChg chg="del">
          <ac:chgData name="Melnik, Anastasia" userId="f5e8aed1-002f-43d4-a90c-6e1c4f0eaf3d" providerId="ADAL" clId="{E7E5F7EC-A6BA-4676-9C75-1693EE645D5F}" dt="2022-02-25T12:23:36.790" v="1512" actId="478"/>
          <ac:grpSpMkLst>
            <pc:docMk/>
            <pc:sldMk cId="82549528" sldId="268"/>
            <ac:grpSpMk id="92" creationId="{BC192C18-558C-4C6B-B666-A654665CE1F6}"/>
          </ac:grpSpMkLst>
        </pc:grpChg>
        <pc:grpChg chg="del">
          <ac:chgData name="Melnik, Anastasia" userId="f5e8aed1-002f-43d4-a90c-6e1c4f0eaf3d" providerId="ADAL" clId="{E7E5F7EC-A6BA-4676-9C75-1693EE645D5F}" dt="2022-02-25T12:23:36.105" v="1511" actId="478"/>
          <ac:grpSpMkLst>
            <pc:docMk/>
            <pc:sldMk cId="82549528" sldId="268"/>
            <ac:grpSpMk id="95" creationId="{1B7BAF05-55F2-46B5-BAEC-72F557BF84BE}"/>
          </ac:grpSpMkLst>
        </pc:grpChg>
        <pc:grpChg chg="del">
          <ac:chgData name="Melnik, Anastasia" userId="f5e8aed1-002f-43d4-a90c-6e1c4f0eaf3d" providerId="ADAL" clId="{E7E5F7EC-A6BA-4676-9C75-1693EE645D5F}" dt="2022-02-25T12:23:35.327" v="1510" actId="478"/>
          <ac:grpSpMkLst>
            <pc:docMk/>
            <pc:sldMk cId="82549528" sldId="268"/>
            <ac:grpSpMk id="98" creationId="{C40EE8FE-BCB0-47FF-99AD-46B3A6B5F89E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101" creationId="{90CD097C-1F76-40CF-8EB0-4943E4C790E0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104" creationId="{78404E89-1076-483B-9B03-90090A1FDCA6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107" creationId="{4145CF1B-0EE1-4B3F-89AD-CCB6FFDBEF43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110" creationId="{AB1B9707-32A3-46FB-A3B2-100201783086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113" creationId="{90A2BEF7-374C-4B44-AE87-743F5FC999C6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116" creationId="{09C1E161-DDB3-4D6B-9507-97BEEFC1C805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119" creationId="{288A7F8E-9CA2-44CE-9647-5CD3BF8CB7DD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122" creationId="{E1529275-47EF-44ED-BB23-16F8C657D591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125" creationId="{30AA0831-438C-4E96-80AE-0FE319186722}"/>
          </ac:grpSpMkLst>
        </pc:grpChg>
        <pc:grpChg chg="add del mod">
          <ac:chgData name="Melnik, Anastasia" userId="f5e8aed1-002f-43d4-a90c-6e1c4f0eaf3d" providerId="ADAL" clId="{E7E5F7EC-A6BA-4676-9C75-1693EE645D5F}" dt="2022-02-25T12:24:35.101" v="1549"/>
          <ac:grpSpMkLst>
            <pc:docMk/>
            <pc:sldMk cId="82549528" sldId="268"/>
            <ac:grpSpMk id="128" creationId="{C830F528-E823-4585-8B13-75B4086E145C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32" creationId="{C85A5ED5-151C-4D40-917D-539B120A7971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35" creationId="{33FFFFD0-B7F1-41F0-A1AB-439839F79BAD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38" creationId="{87A8581B-DE9C-4B59-9B18-47D0C15F02D8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41" creationId="{B12B51F1-F300-4911-9CD4-37ABFE51B522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44" creationId="{24CE1B03-C003-408F-9BE3-00B1D854E640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47" creationId="{DCA7D92B-9C80-42C9-8562-AEDDA5FE8376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50" creationId="{F6B3CD59-8BAC-49B2-9717-CE0F9886ACCB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53" creationId="{11ABE445-FD03-49EC-A3D3-3FD4E880CC6B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56" creationId="{EFAADB41-F942-4764-A643-844DECBAE687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59" creationId="{2308AF56-8F96-41FF-A9D2-380F164E7C80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62" creationId="{5CD873FE-1C9B-4CC0-9831-BBFE5CF3050D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65" creationId="{C3C92EFA-D569-459B-8B26-93D981B59317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68" creationId="{F63DD9E6-A509-4E2A-B6EE-D468AC04CF4E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71" creationId="{3A75605E-893D-44BA-B52A-D1893E230476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74" creationId="{452C29A3-119D-4C00-9FEF-0F52A1B18E04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77" creationId="{3157DBE5-5E7B-4051-86F9-659E42B41A85}"/>
          </ac:grpSpMkLst>
        </pc:grpChg>
        <pc:grpChg chg="add mod">
          <ac:chgData name="Melnik, Anastasia" userId="f5e8aed1-002f-43d4-a90c-6e1c4f0eaf3d" providerId="ADAL" clId="{E7E5F7EC-A6BA-4676-9C75-1693EE645D5F}" dt="2022-02-25T12:24:42.080" v="1551"/>
          <ac:grpSpMkLst>
            <pc:docMk/>
            <pc:sldMk cId="82549528" sldId="268"/>
            <ac:grpSpMk id="180" creationId="{509AE6AB-D804-4BE4-B2F7-3A49BDBC8992}"/>
          </ac:grpSpMkLst>
        </pc:grpChg>
        <pc:picChg chg="del">
          <ac:chgData name="Melnik, Anastasia" userId="f5e8aed1-002f-43d4-a90c-6e1c4f0eaf3d" providerId="ADAL" clId="{E7E5F7EC-A6BA-4676-9C75-1693EE645D5F}" dt="2022-02-25T12:23:29.798" v="1505" actId="478"/>
          <ac:picMkLst>
            <pc:docMk/>
            <pc:sldMk cId="82549528" sldId="268"/>
            <ac:picMk id="43" creationId="{CA4BFB7E-CE9A-49A7-98BC-FA4FA8830549}"/>
          </ac:picMkLst>
        </pc:picChg>
        <pc:picChg chg="del">
          <ac:chgData name="Melnik, Anastasia" userId="f5e8aed1-002f-43d4-a90c-6e1c4f0eaf3d" providerId="ADAL" clId="{E7E5F7EC-A6BA-4676-9C75-1693EE645D5F}" dt="2022-02-25T12:23:27.064" v="1502" actId="478"/>
          <ac:picMkLst>
            <pc:docMk/>
            <pc:sldMk cId="82549528" sldId="268"/>
            <ac:picMk id="52" creationId="{F1120914-03A0-4AF6-84CF-C8F6A702242F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69" creationId="{A6A80958-76A1-4FE2-9118-BA4E918EC083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72" creationId="{E67D443F-1607-452C-B54A-4773419B2D80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75" creationId="{627D1874-BB74-49F2-AE6E-CCA9211AD86D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78" creationId="{A7DEFFA8-6BE7-4CF1-80B0-CF27395A0229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81" creationId="{90EE22DF-3358-4B18-B8D5-F3BA86067767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84" creationId="{72AE007D-5929-4973-843D-CA3D4A7B5251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87" creationId="{3EB067D3-9A4F-41F7-8C94-0B767EB3C081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102" creationId="{31D19968-4FEE-483B-9C64-46A866E9242B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105" creationId="{13D65AA8-33EE-4C9A-93C5-B63C63B65D16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108" creationId="{DF66194D-EBD7-4550-A5EB-CB5595193140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111" creationId="{4693A733-BF7D-4610-881F-7903AE367B6C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114" creationId="{E2E00D2D-1D73-42E8-BD82-A24812185E1B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117" creationId="{DA4F40EE-969D-45AD-8962-ECBB69286FEA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120" creationId="{2E9071DF-63E2-4759-96AA-A344A9F13045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123" creationId="{D91F32ED-0BAD-49A9-B1F2-3542A3364FEF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126" creationId="{48565E9F-EDD4-4EE2-BDC7-9555DE802C67}"/>
          </ac:picMkLst>
        </pc:picChg>
        <pc:picChg chg="mod">
          <ac:chgData name="Melnik, Anastasia" userId="f5e8aed1-002f-43d4-a90c-6e1c4f0eaf3d" providerId="ADAL" clId="{E7E5F7EC-A6BA-4676-9C75-1693EE645D5F}" dt="2022-02-25T12:24:32.520" v="1548"/>
          <ac:picMkLst>
            <pc:docMk/>
            <pc:sldMk cId="82549528" sldId="268"/>
            <ac:picMk id="129" creationId="{56836E5A-27B2-41EA-8445-FCF6CC3CF674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33" creationId="{4D89CDD7-AC93-4183-ADAC-74DC5655F48F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36" creationId="{6CC45FC7-0E83-4677-BECD-5626810374CB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39" creationId="{79C5FBE6-1029-49A5-95DE-FCD4F0FD187A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42" creationId="{B987F3D4-401D-47B9-B373-256D0C562DD7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45" creationId="{8FF40F33-6B1B-41B7-8F41-BFAE3A43E861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48" creationId="{51510793-BD5A-48E3-BFB4-CABD197FC828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51" creationId="{FEA98CC4-195D-4E08-8CCC-52CA50AF0ABA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54" creationId="{874502F0-0C19-4995-865C-209D38DF7911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57" creationId="{E8E67009-3B08-4B1E-A202-BF07601A7CFC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60" creationId="{883276B5-7A6A-46EA-B051-287EF38BFECC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63" creationId="{B377F148-525C-494E-A233-91BC795B4FE2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66" creationId="{668DF7B6-E816-4172-BDED-4866E66AD215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69" creationId="{7B9D1BCE-0926-4FB8-BDFA-9D13CCD25C5C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72" creationId="{5007B70B-FB90-46B1-BF98-E1321995D0B4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75" creationId="{9408AF46-D529-4375-B1B7-4AA2DE809DD6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78" creationId="{906143C2-0491-4187-857A-1781834ED825}"/>
          </ac:picMkLst>
        </pc:picChg>
        <pc:picChg chg="mod">
          <ac:chgData name="Melnik, Anastasia" userId="f5e8aed1-002f-43d4-a90c-6e1c4f0eaf3d" providerId="ADAL" clId="{E7E5F7EC-A6BA-4676-9C75-1693EE645D5F}" dt="2022-02-25T12:24:42.080" v="1551"/>
          <ac:picMkLst>
            <pc:docMk/>
            <pc:sldMk cId="82549528" sldId="268"/>
            <ac:picMk id="181" creationId="{A9BBF90A-4129-493F-98CA-7A07C43646EE}"/>
          </ac:picMkLst>
        </pc:picChg>
      </pc:sldChg>
      <pc:sldChg chg="addSp delSp modSp add mod">
        <pc:chgData name="Melnik, Anastasia" userId="f5e8aed1-002f-43d4-a90c-6e1c4f0eaf3d" providerId="ADAL" clId="{E7E5F7EC-A6BA-4676-9C75-1693EE645D5F}" dt="2022-02-25T12:30:55.053" v="1655" actId="20577"/>
        <pc:sldMkLst>
          <pc:docMk/>
          <pc:sldMk cId="2064588956" sldId="269"/>
        </pc:sldMkLst>
        <pc:spChg chg="mod">
          <ac:chgData name="Melnik, Anastasia" userId="f5e8aed1-002f-43d4-a90c-6e1c4f0eaf3d" providerId="ADAL" clId="{E7E5F7EC-A6BA-4676-9C75-1693EE645D5F}" dt="2022-02-25T12:30:55.053" v="1655" actId="20577"/>
          <ac:spMkLst>
            <pc:docMk/>
            <pc:sldMk cId="2064588956" sldId="269"/>
            <ac:spMk id="3" creationId="{A046EF9E-25B3-4E5C-AEF2-FBE2F45F9E4E}"/>
          </ac:spMkLst>
        </pc:spChg>
        <pc:spChg chg="add 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6" creationId="{74FE4BE9-C4E0-4162-858A-8BA5D9F740B4}"/>
          </ac:spMkLst>
        </pc:spChg>
        <pc:spChg chg="add 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7" creationId="{80AAC706-A96C-4482-B4FD-BBB5C4BABB5F}"/>
          </ac:spMkLst>
        </pc:spChg>
        <pc:spChg chg="add 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8" creationId="{62B6D313-B2A6-46EF-9D9F-11D9A9AF464F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11" creationId="{78D87291-9CBF-4C20-A55A-10E2D6AA695F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14" creationId="{324AB5DE-4B10-408A-9097-0E8C0E2A386D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19" creationId="{AE720A6E-E419-4DBC-8270-17062E0D20D8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22" creationId="{C60D8CD1-7E8E-4CCE-A140-E7CD1B0A95A2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25" creationId="{736D27C9-7DE2-4090-9614-9F18F3F5D9A3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27" creationId="{830DEADF-97CF-4DCD-B027-649E8B19BDDB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28" creationId="{6087AF64-C68A-4B39-B900-E5EAE444FADB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30" creationId="{BB9BB02B-8D12-4D3C-81E9-DAA703410AC1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31" creationId="{BB95D693-B299-4FBC-8630-387755EA53C6}"/>
          </ac:spMkLst>
        </pc:spChg>
        <pc:spChg chg="mod">
          <ac:chgData name="Melnik, Anastasia" userId="f5e8aed1-002f-43d4-a90c-6e1c4f0eaf3d" providerId="ADAL" clId="{E7E5F7EC-A6BA-4676-9C75-1693EE645D5F}" dt="2022-02-25T12:26:34.115" v="1583" actId="207"/>
          <ac:spMkLst>
            <pc:docMk/>
            <pc:sldMk cId="2064588956" sldId="269"/>
            <ac:spMk id="33" creationId="{8D2E9CEF-4168-4DC0-A96E-549331F8F3F0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34" creationId="{8C7AD08C-EE4E-4ABA-BA5A-77B8751DC48D}"/>
          </ac:spMkLst>
        </pc:spChg>
        <pc:spChg chg="add mod">
          <ac:chgData name="Melnik, Anastasia" userId="f5e8aed1-002f-43d4-a90c-6e1c4f0eaf3d" providerId="ADAL" clId="{E7E5F7EC-A6BA-4676-9C75-1693EE645D5F}" dt="2022-02-25T12:26:19.700" v="1581" actId="207"/>
          <ac:spMkLst>
            <pc:docMk/>
            <pc:sldMk cId="2064588956" sldId="269"/>
            <ac:spMk id="35" creationId="{2C8399E9-CC47-429A-A1A0-CE1EAB4C4F2E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37" creationId="{FADF630E-2E8B-4811-8C17-C2EEA6C42F9A}"/>
          </ac:spMkLst>
        </pc:spChg>
        <pc:spChg chg="mod">
          <ac:chgData name="Melnik, Anastasia" userId="f5e8aed1-002f-43d4-a90c-6e1c4f0eaf3d" providerId="ADAL" clId="{E7E5F7EC-A6BA-4676-9C75-1693EE645D5F}" dt="2022-02-25T12:26:03.062" v="1580"/>
          <ac:spMkLst>
            <pc:docMk/>
            <pc:sldMk cId="2064588956" sldId="269"/>
            <ac:spMk id="38" creationId="{55B81B11-EC51-4878-80B4-511D74CD9A03}"/>
          </ac:spMkLst>
        </pc:spChg>
        <pc:spChg chg="mod">
          <ac:chgData name="Melnik, Anastasia" userId="f5e8aed1-002f-43d4-a90c-6e1c4f0eaf3d" providerId="ADAL" clId="{E7E5F7EC-A6BA-4676-9C75-1693EE645D5F}" dt="2022-02-25T12:26:22.715" v="1582" actId="207"/>
          <ac:spMkLst>
            <pc:docMk/>
            <pc:sldMk cId="2064588956" sldId="269"/>
            <ac:spMk id="40" creationId="{65761C51-ABFD-41BB-A903-C34AE0B6A433}"/>
          </ac:spMkLst>
        </pc:spChg>
        <pc:spChg chg="mod">
          <ac:chgData name="Melnik, Anastasia" userId="f5e8aed1-002f-43d4-a90c-6e1c4f0eaf3d" providerId="ADAL" clId="{E7E5F7EC-A6BA-4676-9C75-1693EE645D5F}" dt="2022-02-25T12:26:22.715" v="1582" actId="207"/>
          <ac:spMkLst>
            <pc:docMk/>
            <pc:sldMk cId="2064588956" sldId="269"/>
            <ac:spMk id="41" creationId="{6012A3F8-C008-48C2-9B1D-D731D8EE5B61}"/>
          </ac:spMkLst>
        </pc:spChg>
        <pc:spChg chg="mod">
          <ac:chgData name="Melnik, Anastasia" userId="f5e8aed1-002f-43d4-a90c-6e1c4f0eaf3d" providerId="ADAL" clId="{E7E5F7EC-A6BA-4676-9C75-1693EE645D5F}" dt="2022-02-25T12:26:22.715" v="1582" actId="207"/>
          <ac:spMkLst>
            <pc:docMk/>
            <pc:sldMk cId="2064588956" sldId="269"/>
            <ac:spMk id="42" creationId="{A10E5BD1-DBC8-44B8-A464-A39F4BD8DB8D}"/>
          </ac:spMkLst>
        </pc:spChg>
        <pc:spChg chg="add del mod">
          <ac:chgData name="Melnik, Anastasia" userId="f5e8aed1-002f-43d4-a90c-6e1c4f0eaf3d" providerId="ADAL" clId="{E7E5F7EC-A6BA-4676-9C75-1693EE645D5F}" dt="2022-02-25T12:27:17.907" v="1587"/>
          <ac:spMkLst>
            <pc:docMk/>
            <pc:sldMk cId="2064588956" sldId="269"/>
            <ac:spMk id="43" creationId="{C772D1FD-226C-4694-8644-613C7A7D1FFB}"/>
          </ac:spMkLst>
        </pc:spChg>
        <pc:spChg chg="add del mod">
          <ac:chgData name="Melnik, Anastasia" userId="f5e8aed1-002f-43d4-a90c-6e1c4f0eaf3d" providerId="ADAL" clId="{E7E5F7EC-A6BA-4676-9C75-1693EE645D5F}" dt="2022-02-25T12:27:30.025" v="1590" actId="478"/>
          <ac:spMkLst>
            <pc:docMk/>
            <pc:sldMk cId="2064588956" sldId="269"/>
            <ac:spMk id="44" creationId="{317FB9A7-6D55-4919-A337-B4721D891AC1}"/>
          </ac:spMkLst>
        </pc:spChg>
        <pc:spChg chg="add del mod">
          <ac:chgData name="Melnik, Anastasia" userId="f5e8aed1-002f-43d4-a90c-6e1c4f0eaf3d" providerId="ADAL" clId="{E7E5F7EC-A6BA-4676-9C75-1693EE645D5F}" dt="2022-02-25T12:27:58.045" v="1592" actId="478"/>
          <ac:spMkLst>
            <pc:docMk/>
            <pc:sldMk cId="2064588956" sldId="269"/>
            <ac:spMk id="45" creationId="{B1032062-459B-4352-B7AD-71F4E2CBA9BA}"/>
          </ac:spMkLst>
        </pc:spChg>
        <pc:spChg chg="mod">
          <ac:chgData name="Melnik, Anastasia" userId="f5e8aed1-002f-43d4-a90c-6e1c4f0eaf3d" providerId="ADAL" clId="{E7E5F7EC-A6BA-4676-9C75-1693EE645D5F}" dt="2022-02-25T12:28:30.769" v="1601" actId="207"/>
          <ac:spMkLst>
            <pc:docMk/>
            <pc:sldMk cId="2064588956" sldId="269"/>
            <ac:spMk id="47" creationId="{A0D56C1D-2E21-4A5C-833D-45C578A1637A}"/>
          </ac:spMkLst>
        </pc:spChg>
        <pc:spChg chg="mod">
          <ac:chgData name="Melnik, Anastasia" userId="f5e8aed1-002f-43d4-a90c-6e1c4f0eaf3d" providerId="ADAL" clId="{E7E5F7EC-A6BA-4676-9C75-1693EE645D5F}" dt="2022-02-25T12:28:12.696" v="1596" actId="207"/>
          <ac:spMkLst>
            <pc:docMk/>
            <pc:sldMk cId="2064588956" sldId="269"/>
            <ac:spMk id="48" creationId="{5D16B769-23AF-406A-B8C3-E3014D3B9528}"/>
          </ac:spMkLst>
        </pc:spChg>
        <pc:spChg chg="mod">
          <ac:chgData name="Melnik, Anastasia" userId="f5e8aed1-002f-43d4-a90c-6e1c4f0eaf3d" providerId="ADAL" clId="{E7E5F7EC-A6BA-4676-9C75-1693EE645D5F}" dt="2022-02-25T12:28:24.718" v="1598" actId="1076"/>
          <ac:spMkLst>
            <pc:docMk/>
            <pc:sldMk cId="2064588956" sldId="269"/>
            <ac:spMk id="49" creationId="{C3E376DB-7F64-472E-9CD6-1227ACC08D69}"/>
          </ac:spMkLst>
        </pc:spChg>
        <pc:grpChg chg="add mod">
          <ac:chgData name="Melnik, Anastasia" userId="f5e8aed1-002f-43d4-a90c-6e1c4f0eaf3d" providerId="ADAL" clId="{E7E5F7EC-A6BA-4676-9C75-1693EE645D5F}" dt="2022-02-25T12:26:03.062" v="1580"/>
          <ac:grpSpMkLst>
            <pc:docMk/>
            <pc:sldMk cId="2064588956" sldId="269"/>
            <ac:grpSpMk id="9" creationId="{C04C2C72-EDEC-4922-8443-19EC23E54CC0}"/>
          </ac:grpSpMkLst>
        </pc:grpChg>
        <pc:grpChg chg="add mod">
          <ac:chgData name="Melnik, Anastasia" userId="f5e8aed1-002f-43d4-a90c-6e1c4f0eaf3d" providerId="ADAL" clId="{E7E5F7EC-A6BA-4676-9C75-1693EE645D5F}" dt="2022-02-25T12:26:03.062" v="1580"/>
          <ac:grpSpMkLst>
            <pc:docMk/>
            <pc:sldMk cId="2064588956" sldId="269"/>
            <ac:grpSpMk id="12" creationId="{6BBD5046-3F59-48F3-A085-812F71736BE1}"/>
          </ac:grpSpMkLst>
        </pc:grpChg>
        <pc:grpChg chg="add mod">
          <ac:chgData name="Melnik, Anastasia" userId="f5e8aed1-002f-43d4-a90c-6e1c4f0eaf3d" providerId="ADAL" clId="{E7E5F7EC-A6BA-4676-9C75-1693EE645D5F}" dt="2022-02-25T12:26:03.062" v="1580"/>
          <ac:grpSpMkLst>
            <pc:docMk/>
            <pc:sldMk cId="2064588956" sldId="269"/>
            <ac:grpSpMk id="15" creationId="{01011EC2-ADE3-4799-BFC3-DAB9CBCB7546}"/>
          </ac:grpSpMkLst>
        </pc:grpChg>
        <pc:grpChg chg="add mod">
          <ac:chgData name="Melnik, Anastasia" userId="f5e8aed1-002f-43d4-a90c-6e1c4f0eaf3d" providerId="ADAL" clId="{E7E5F7EC-A6BA-4676-9C75-1693EE645D5F}" dt="2022-02-25T12:26:03.062" v="1580"/>
          <ac:grpSpMkLst>
            <pc:docMk/>
            <pc:sldMk cId="2064588956" sldId="269"/>
            <ac:grpSpMk id="20" creationId="{691FE76A-FD4D-4A96-A596-D666E5DD40FF}"/>
          </ac:grpSpMkLst>
        </pc:grpChg>
        <pc:grpChg chg="add mod">
          <ac:chgData name="Melnik, Anastasia" userId="f5e8aed1-002f-43d4-a90c-6e1c4f0eaf3d" providerId="ADAL" clId="{E7E5F7EC-A6BA-4676-9C75-1693EE645D5F}" dt="2022-02-25T12:26:03.062" v="1580"/>
          <ac:grpSpMkLst>
            <pc:docMk/>
            <pc:sldMk cId="2064588956" sldId="269"/>
            <ac:grpSpMk id="23" creationId="{6B6734EA-FD75-4790-9352-04C100FDA719}"/>
          </ac:grpSpMkLst>
        </pc:grpChg>
        <pc:grpChg chg="add mod">
          <ac:chgData name="Melnik, Anastasia" userId="f5e8aed1-002f-43d4-a90c-6e1c4f0eaf3d" providerId="ADAL" clId="{E7E5F7EC-A6BA-4676-9C75-1693EE645D5F}" dt="2022-02-25T12:26:03.062" v="1580"/>
          <ac:grpSpMkLst>
            <pc:docMk/>
            <pc:sldMk cId="2064588956" sldId="269"/>
            <ac:grpSpMk id="26" creationId="{BF6F47D0-844E-4BAD-8E6F-54CD5875EF5B}"/>
          </ac:grpSpMkLst>
        </pc:grpChg>
        <pc:grpChg chg="add mod">
          <ac:chgData name="Melnik, Anastasia" userId="f5e8aed1-002f-43d4-a90c-6e1c4f0eaf3d" providerId="ADAL" clId="{E7E5F7EC-A6BA-4676-9C75-1693EE645D5F}" dt="2022-02-25T12:26:03.062" v="1580"/>
          <ac:grpSpMkLst>
            <pc:docMk/>
            <pc:sldMk cId="2064588956" sldId="269"/>
            <ac:grpSpMk id="29" creationId="{CA7EA584-B3F0-41BE-8390-140EB96F5260}"/>
          </ac:grpSpMkLst>
        </pc:grpChg>
        <pc:grpChg chg="add mod">
          <ac:chgData name="Melnik, Anastasia" userId="f5e8aed1-002f-43d4-a90c-6e1c4f0eaf3d" providerId="ADAL" clId="{E7E5F7EC-A6BA-4676-9C75-1693EE645D5F}" dt="2022-02-25T12:26:03.062" v="1580"/>
          <ac:grpSpMkLst>
            <pc:docMk/>
            <pc:sldMk cId="2064588956" sldId="269"/>
            <ac:grpSpMk id="32" creationId="{035BB123-E9C0-42C5-A6E7-3F49AE0BFA1E}"/>
          </ac:grpSpMkLst>
        </pc:grpChg>
        <pc:grpChg chg="add mod">
          <ac:chgData name="Melnik, Anastasia" userId="f5e8aed1-002f-43d4-a90c-6e1c4f0eaf3d" providerId="ADAL" clId="{E7E5F7EC-A6BA-4676-9C75-1693EE645D5F}" dt="2022-02-25T12:26:03.062" v="1580"/>
          <ac:grpSpMkLst>
            <pc:docMk/>
            <pc:sldMk cId="2064588956" sldId="269"/>
            <ac:grpSpMk id="36" creationId="{F33E7F1C-9EE8-4C5F-B543-3B634FF6C28F}"/>
          </ac:grpSpMkLst>
        </pc:grpChg>
        <pc:grpChg chg="add del mod">
          <ac:chgData name="Melnik, Anastasia" userId="f5e8aed1-002f-43d4-a90c-6e1c4f0eaf3d" providerId="ADAL" clId="{E7E5F7EC-A6BA-4676-9C75-1693EE645D5F}" dt="2022-02-25T12:27:27.395" v="1588" actId="478"/>
          <ac:grpSpMkLst>
            <pc:docMk/>
            <pc:sldMk cId="2064588956" sldId="269"/>
            <ac:grpSpMk id="39" creationId="{FE22D89B-6725-4018-B637-246F9AAEB32A}"/>
          </ac:grpSpMkLst>
        </pc:grpChg>
        <pc:grpChg chg="add mod">
          <ac:chgData name="Melnik, Anastasia" userId="f5e8aed1-002f-43d4-a90c-6e1c4f0eaf3d" providerId="ADAL" clId="{E7E5F7EC-A6BA-4676-9C75-1693EE645D5F}" dt="2022-02-25T12:28:12.696" v="1596" actId="207"/>
          <ac:grpSpMkLst>
            <pc:docMk/>
            <pc:sldMk cId="2064588956" sldId="269"/>
            <ac:grpSpMk id="46" creationId="{D30A0F57-B3FC-4560-B2CB-76ED72481817}"/>
          </ac:grpSpMkLst>
        </pc:grpChg>
        <pc:picChg chg="mod">
          <ac:chgData name="Melnik, Anastasia" userId="f5e8aed1-002f-43d4-a90c-6e1c4f0eaf3d" providerId="ADAL" clId="{E7E5F7EC-A6BA-4676-9C75-1693EE645D5F}" dt="2022-02-25T12:26:03.062" v="1580"/>
          <ac:picMkLst>
            <pc:docMk/>
            <pc:sldMk cId="2064588956" sldId="269"/>
            <ac:picMk id="10" creationId="{59D7D8C3-DF5C-4CEA-B12B-F5D3494F6362}"/>
          </ac:picMkLst>
        </pc:picChg>
        <pc:picChg chg="mod">
          <ac:chgData name="Melnik, Anastasia" userId="f5e8aed1-002f-43d4-a90c-6e1c4f0eaf3d" providerId="ADAL" clId="{E7E5F7EC-A6BA-4676-9C75-1693EE645D5F}" dt="2022-02-25T12:26:03.062" v="1580"/>
          <ac:picMkLst>
            <pc:docMk/>
            <pc:sldMk cId="2064588956" sldId="269"/>
            <ac:picMk id="13" creationId="{D33C728A-8AC0-473A-B2D9-9B09BD08A4D7}"/>
          </ac:picMkLst>
        </pc:picChg>
        <pc:picChg chg="mod">
          <ac:chgData name="Melnik, Anastasia" userId="f5e8aed1-002f-43d4-a90c-6e1c4f0eaf3d" providerId="ADAL" clId="{E7E5F7EC-A6BA-4676-9C75-1693EE645D5F}" dt="2022-02-25T12:26:03.062" v="1580"/>
          <ac:picMkLst>
            <pc:docMk/>
            <pc:sldMk cId="2064588956" sldId="269"/>
            <ac:picMk id="18" creationId="{F7EAAC8A-262E-4F58-92B7-AD747714CB9E}"/>
          </ac:picMkLst>
        </pc:picChg>
        <pc:picChg chg="mod">
          <ac:chgData name="Melnik, Anastasia" userId="f5e8aed1-002f-43d4-a90c-6e1c4f0eaf3d" providerId="ADAL" clId="{E7E5F7EC-A6BA-4676-9C75-1693EE645D5F}" dt="2022-02-25T12:26:03.062" v="1580"/>
          <ac:picMkLst>
            <pc:docMk/>
            <pc:sldMk cId="2064588956" sldId="269"/>
            <ac:picMk id="21" creationId="{51D10C9F-5F38-46DE-BE80-233C0799F044}"/>
          </ac:picMkLst>
        </pc:picChg>
        <pc:picChg chg="mod">
          <ac:chgData name="Melnik, Anastasia" userId="f5e8aed1-002f-43d4-a90c-6e1c4f0eaf3d" providerId="ADAL" clId="{E7E5F7EC-A6BA-4676-9C75-1693EE645D5F}" dt="2022-02-25T12:26:03.062" v="1580"/>
          <ac:picMkLst>
            <pc:docMk/>
            <pc:sldMk cId="2064588956" sldId="269"/>
            <ac:picMk id="24" creationId="{79E331F4-ED05-4D06-90D7-61E02FA5C71B}"/>
          </ac:picMkLst>
        </pc:picChg>
      </pc:sldChg>
      <pc:sldChg chg="addSp delSp modSp add mod">
        <pc:chgData name="Melnik, Anastasia" userId="f5e8aed1-002f-43d4-a90c-6e1c4f0eaf3d" providerId="ADAL" clId="{E7E5F7EC-A6BA-4676-9C75-1693EE645D5F}" dt="2022-02-25T12:31:45.287" v="1673" actId="1035"/>
        <pc:sldMkLst>
          <pc:docMk/>
          <pc:sldMk cId="3488613705" sldId="270"/>
        </pc:sldMkLst>
        <pc:spChg chg="del">
          <ac:chgData name="Melnik, Anastasia" userId="f5e8aed1-002f-43d4-a90c-6e1c4f0eaf3d" providerId="ADAL" clId="{E7E5F7EC-A6BA-4676-9C75-1693EE645D5F}" dt="2022-02-25T12:31:35.215" v="1659" actId="478"/>
          <ac:spMkLst>
            <pc:docMk/>
            <pc:sldMk cId="3488613705" sldId="270"/>
            <ac:spMk id="3" creationId="{A046EF9E-25B3-4E5C-AEF2-FBE2F45F9E4E}"/>
          </ac:spMkLst>
        </pc:spChg>
        <pc:spChg chg="add del mod">
          <ac:chgData name="Melnik, Anastasia" userId="f5e8aed1-002f-43d4-a90c-6e1c4f0eaf3d" providerId="ADAL" clId="{E7E5F7EC-A6BA-4676-9C75-1693EE645D5F}" dt="2022-02-25T12:31:37.885" v="1662"/>
          <ac:spMkLst>
            <pc:docMk/>
            <pc:sldMk cId="3488613705" sldId="270"/>
            <ac:spMk id="4" creationId="{3F526C44-BE30-495C-9ABA-D0D99851BF95}"/>
          </ac:spMkLst>
        </pc:spChg>
        <pc:spChg chg="add 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6" creationId="{2CD92E51-12EA-4551-86DF-F69450C393A1}"/>
          </ac:spMkLst>
        </pc:spChg>
        <pc:spChg chg="add 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7" creationId="{1202DB2C-3058-4002-910D-910214079FFD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10" creationId="{454C3EF8-A517-4103-AAA0-048F6BA0A53C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11" creationId="{81B04EAD-528A-4B5A-A2D1-E0141BFF2B81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12" creationId="{776D234D-2D5F-4018-BB90-58E2214C8FEC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20" creationId="{C58F2F07-A36A-47AF-8882-CA045FFD8CF9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21" creationId="{2CF5BA53-8A1A-4A58-88AA-C3BD24ABFC17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22" creationId="{AC8A2774-23E9-4197-B787-8F234C3D27A5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28" creationId="{B4F0EE60-93D5-4B11-9936-A0678E1B3E20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29" creationId="{5B459DF5-0FFD-4F29-848B-0CD7DDBAEB8F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30" creationId="{B37D835B-CB9F-4855-82DA-4221B5831C0E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36" creationId="{0BE082A2-7331-476C-8622-553D8966DAB5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39" creationId="{777DB097-C1E4-44E4-9AD1-696819EDAADA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42" creationId="{39101908-40E4-400F-81A1-C6314F0BE42F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43" creationId="{5F984BE1-724B-4871-A088-CF5ECC7D4FC3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44" creationId="{A8DEBC93-C5F2-49DE-9EE7-D95A4A2D6D7A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45" creationId="{EE2BECC1-9F45-4415-A98E-3F36FE44F205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48" creationId="{0D820313-A270-49D7-8BCA-A53C80C196DF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49" creationId="{F48F0872-915D-4D0B-B507-2DDF19DD76C1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50" creationId="{B11AD1AF-40AA-4983-A610-4CD009456F9E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51" creationId="{073CC55F-AE73-4499-B6C2-1F30B11E98DE}"/>
          </ac:spMkLst>
        </pc:spChg>
        <pc:spChg chg="add 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52" creationId="{8B7793E2-AD34-45BB-B675-E910E4645EDF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56" creationId="{6843A7D1-A1D3-4D49-B787-C031A20202D5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57" creationId="{291FF1D1-1E84-4ED2-9DE8-85B153AF6BBF}"/>
          </ac:spMkLst>
        </pc:spChg>
        <pc:spChg chg="mod">
          <ac:chgData name="Melnik, Anastasia" userId="f5e8aed1-002f-43d4-a90c-6e1c4f0eaf3d" providerId="ADAL" clId="{E7E5F7EC-A6BA-4676-9C75-1693EE645D5F}" dt="2022-02-25T12:29:21.627" v="1604" actId="207"/>
          <ac:spMkLst>
            <pc:docMk/>
            <pc:sldMk cId="3488613705" sldId="270"/>
            <ac:spMk id="58" creationId="{CA924656-B71D-4311-9A7D-057133E539CE}"/>
          </ac:spMkLst>
        </pc:spChg>
        <pc:spChg chg="mod">
          <ac:chgData name="Melnik, Anastasia" userId="f5e8aed1-002f-43d4-a90c-6e1c4f0eaf3d" providerId="ADAL" clId="{E7E5F7EC-A6BA-4676-9C75-1693EE645D5F}" dt="2022-02-25T12:31:04.535" v="1658" actId="207"/>
          <ac:spMkLst>
            <pc:docMk/>
            <pc:sldMk cId="3488613705" sldId="270"/>
            <ac:spMk id="60" creationId="{4AA903F1-787B-4B48-A27E-2A8868365448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61" creationId="{CFD5ED2C-A78F-4D9C-9985-FD1502829350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64" creationId="{5E15412F-135F-4B82-9E47-435E0A1C081D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65" creationId="{01425BC7-B7AF-48B4-A1ED-DAD0E099F423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66" creationId="{45A779D4-9E13-48F2-B5DB-6E6A80C94A6B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68" creationId="{AE02E5C5-8EC3-4098-BE3D-16BD3D6E048E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69" creationId="{F0189233-2F54-4787-883F-CBF3534D908A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71" creationId="{71D9E790-2805-4670-803D-BD45B2E2655A}"/>
          </ac:spMkLst>
        </pc:spChg>
        <pc:spChg chg="mod">
          <ac:chgData name="Melnik, Anastasia" userId="f5e8aed1-002f-43d4-a90c-6e1c4f0eaf3d" providerId="ADAL" clId="{E7E5F7EC-A6BA-4676-9C75-1693EE645D5F}" dt="2022-02-25T12:29:04.725" v="1602"/>
          <ac:spMkLst>
            <pc:docMk/>
            <pc:sldMk cId="3488613705" sldId="270"/>
            <ac:spMk id="72" creationId="{37F697BF-3122-4DAB-9B22-02CAF54C9976}"/>
          </ac:spMkLst>
        </pc:spChg>
        <pc:spChg chg="add del mod">
          <ac:chgData name="Melnik, Anastasia" userId="f5e8aed1-002f-43d4-a90c-6e1c4f0eaf3d" providerId="ADAL" clId="{E7E5F7EC-A6BA-4676-9C75-1693EE645D5F}" dt="2022-02-25T12:31:36.687" v="1661"/>
          <ac:spMkLst>
            <pc:docMk/>
            <pc:sldMk cId="3488613705" sldId="270"/>
            <ac:spMk id="73" creationId="{B79BF3EA-B6D8-4CC0-B038-1B149D8B0E48}"/>
          </ac:spMkLst>
        </pc:spChg>
        <pc:spChg chg="add mod">
          <ac:chgData name="Melnik, Anastasia" userId="f5e8aed1-002f-43d4-a90c-6e1c4f0eaf3d" providerId="ADAL" clId="{E7E5F7EC-A6BA-4676-9C75-1693EE645D5F}" dt="2022-02-25T12:31:45.287" v="1673" actId="1035"/>
          <ac:spMkLst>
            <pc:docMk/>
            <pc:sldMk cId="3488613705" sldId="270"/>
            <ac:spMk id="74" creationId="{25C79854-BEF3-4E83-9991-975F0C67AA53}"/>
          </ac:spMkLst>
        </pc:s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8" creationId="{3F693E68-A6FB-4AC3-BEE9-B6EB93C064F1}"/>
          </ac:grpSpMkLst>
        </pc:grpChg>
        <pc:grpChg chg="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9" creationId="{2346A466-61C0-493D-8463-D86BC9BD4840}"/>
          </ac:grpSpMkLst>
        </pc:gr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18" creationId="{08675CF7-A123-428B-8FFB-6C1BF873A7F7}"/>
          </ac:grpSpMkLst>
        </pc:grpChg>
        <pc:grpChg chg="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19" creationId="{76F325A3-F121-460B-8F55-FBB29B4D9A9A}"/>
          </ac:grpSpMkLst>
        </pc:gr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26" creationId="{8F4B4A11-475E-4B7B-9E56-8B0D25A062E2}"/>
          </ac:grpSpMkLst>
        </pc:grpChg>
        <pc:grpChg chg="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27" creationId="{501D566F-6E2F-473B-BD57-E3EA932391E6}"/>
          </ac:grpSpMkLst>
        </pc:gr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34" creationId="{34620DB6-F667-4719-BA35-FFDA8EA06DAD}"/>
          </ac:grpSpMkLst>
        </pc:gr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37" creationId="{732B3155-5C79-4E4A-8D7B-B40F4D839AEE}"/>
          </ac:grpSpMkLst>
        </pc:gr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40" creationId="{44761338-575C-4052-8824-65DC0A835135}"/>
          </ac:grpSpMkLst>
        </pc:gr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46" creationId="{AD794334-984B-4AA3-85E8-B2AC3D9C90D9}"/>
          </ac:grpSpMkLst>
        </pc:gr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54" creationId="{A8AEAB2F-83A2-4DE3-A21B-52F43343B111}"/>
          </ac:grpSpMkLst>
        </pc:grpChg>
        <pc:grpChg chg="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55" creationId="{B397F5A1-07E6-42F4-AEBB-CCFBE1FADB09}"/>
          </ac:grpSpMkLst>
        </pc:gr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59" creationId="{078C9009-9A65-4F2B-92B9-98664E311F15}"/>
          </ac:grpSpMkLst>
        </pc:gr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62" creationId="{0D82124B-445A-4441-B08F-666D594FFDAB}"/>
          </ac:grpSpMkLst>
        </pc:grpChg>
        <pc:grpChg chg="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63" creationId="{17FD5930-AE5B-4B93-B294-A2C7827F8A23}"/>
          </ac:grpSpMkLst>
        </pc:gr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67" creationId="{A8A0A3FB-48D6-4E63-9246-908DAC558645}"/>
          </ac:grpSpMkLst>
        </pc:grpChg>
        <pc:grpChg chg="add mod">
          <ac:chgData name="Melnik, Anastasia" userId="f5e8aed1-002f-43d4-a90c-6e1c4f0eaf3d" providerId="ADAL" clId="{E7E5F7EC-A6BA-4676-9C75-1693EE645D5F}" dt="2022-02-25T12:29:04.725" v="1602"/>
          <ac:grpSpMkLst>
            <pc:docMk/>
            <pc:sldMk cId="3488613705" sldId="270"/>
            <ac:grpSpMk id="70" creationId="{5355A16E-63A0-4708-96E5-401C7C4B00FA}"/>
          </ac:grpSpMkLst>
        </pc:grp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13" creationId="{3228DC63-2868-417C-B3F3-5CE96B880ABD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14" creationId="{E2D9E32C-3CBC-43E5-9848-0EB3853D5EC3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15" creationId="{18E22D1E-A17E-48E1-86E9-292269E4B044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23" creationId="{322B80E2-E38F-4633-98EA-153E478E6001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24" creationId="{D1DE920D-173F-4E78-8F35-C68867B83489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25" creationId="{C944ED7F-C91D-4DA3-A911-44813AA795E5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31" creationId="{EFB492FE-FB8C-4524-A4DA-9607E1B951F9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32" creationId="{2032282C-7544-468E-B0DE-AC81DD0432EC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33" creationId="{DE3B52E9-8FF9-4559-B25A-A6711B2DB1F6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35" creationId="{55D293D4-39DB-48D0-B837-6A703CD58C8C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38" creationId="{A2B6B7F7-152D-409B-969A-6ABDD5CB40D0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41" creationId="{36A57CD3-A35F-49BE-902A-CA0FA81CC33D}"/>
          </ac:picMkLst>
        </pc:picChg>
        <pc:picChg chg="mod">
          <ac:chgData name="Melnik, Anastasia" userId="f5e8aed1-002f-43d4-a90c-6e1c4f0eaf3d" providerId="ADAL" clId="{E7E5F7EC-A6BA-4676-9C75-1693EE645D5F}" dt="2022-02-25T12:29:04.725" v="1602"/>
          <ac:picMkLst>
            <pc:docMk/>
            <pc:sldMk cId="3488613705" sldId="270"/>
            <ac:picMk id="47" creationId="{EBA98994-0070-4798-B4C8-3B3F313CBF6F}"/>
          </ac:picMkLst>
        </pc:picChg>
      </pc:sldChg>
      <pc:sldChg chg="addSp delSp modSp add mod">
        <pc:chgData name="Melnik, Anastasia" userId="f5e8aed1-002f-43d4-a90c-6e1c4f0eaf3d" providerId="ADAL" clId="{E7E5F7EC-A6BA-4676-9C75-1693EE645D5F}" dt="2022-03-04T16:41:18.956" v="3004" actId="1076"/>
        <pc:sldMkLst>
          <pc:docMk/>
          <pc:sldMk cId="3845998669" sldId="271"/>
        </pc:sldMkLst>
        <pc:spChg chg="mod">
          <ac:chgData name="Melnik, Anastasia" userId="f5e8aed1-002f-43d4-a90c-6e1c4f0eaf3d" providerId="ADAL" clId="{E7E5F7EC-A6BA-4676-9C75-1693EE645D5F}" dt="2022-02-25T12:32:33.825" v="1723" actId="20577"/>
          <ac:spMkLst>
            <pc:docMk/>
            <pc:sldMk cId="3845998669" sldId="271"/>
            <ac:spMk id="3" creationId="{A046EF9E-25B3-4E5C-AEF2-FBE2F45F9E4E}"/>
          </ac:spMkLst>
        </pc:spChg>
        <pc:picChg chg="add del mod">
          <ac:chgData name="Melnik, Anastasia" userId="f5e8aed1-002f-43d4-a90c-6e1c4f0eaf3d" providerId="ADAL" clId="{E7E5F7EC-A6BA-4676-9C75-1693EE645D5F}" dt="2022-03-04T15:56:55.730" v="2771" actId="478"/>
          <ac:picMkLst>
            <pc:docMk/>
            <pc:sldMk cId="3845998669" sldId="271"/>
            <ac:picMk id="4" creationId="{09F4E470-6B0A-4D1B-940B-827757FE32AB}"/>
          </ac:picMkLst>
        </pc:picChg>
        <pc:picChg chg="add del mod">
          <ac:chgData name="Melnik, Anastasia" userId="f5e8aed1-002f-43d4-a90c-6e1c4f0eaf3d" providerId="ADAL" clId="{E7E5F7EC-A6BA-4676-9C75-1693EE645D5F}" dt="2022-03-04T16:36:55.989" v="2851" actId="478"/>
          <ac:picMkLst>
            <pc:docMk/>
            <pc:sldMk cId="3845998669" sldId="271"/>
            <ac:picMk id="6" creationId="{20EE07F0-99BE-4B6E-96D3-4A89A3AF9C1E}"/>
          </ac:picMkLst>
        </pc:picChg>
        <pc:picChg chg="add mod">
          <ac:chgData name="Melnik, Anastasia" userId="f5e8aed1-002f-43d4-a90c-6e1c4f0eaf3d" providerId="ADAL" clId="{E7E5F7EC-A6BA-4676-9C75-1693EE645D5F}" dt="2022-03-04T16:36:54.615" v="2847" actId="1076"/>
          <ac:picMkLst>
            <pc:docMk/>
            <pc:sldMk cId="3845998669" sldId="271"/>
            <ac:picMk id="7" creationId="{9A256DBA-F25C-490A-9FFC-BEB65CF2A98E}"/>
          </ac:picMkLst>
        </pc:picChg>
        <pc:picChg chg="add mod">
          <ac:chgData name="Melnik, Anastasia" userId="f5e8aed1-002f-43d4-a90c-6e1c4f0eaf3d" providerId="ADAL" clId="{E7E5F7EC-A6BA-4676-9C75-1693EE645D5F}" dt="2022-02-25T12:32:48.079" v="1724"/>
          <ac:picMkLst>
            <pc:docMk/>
            <pc:sldMk cId="3845998669" sldId="271"/>
            <ac:picMk id="8" creationId="{2134C688-501C-4892-A6E4-10ACD549EB74}"/>
          </ac:picMkLst>
        </pc:picChg>
        <pc:picChg chg="add mod">
          <ac:chgData name="Melnik, Anastasia" userId="f5e8aed1-002f-43d4-a90c-6e1c4f0eaf3d" providerId="ADAL" clId="{E7E5F7EC-A6BA-4676-9C75-1693EE645D5F}" dt="2022-03-04T16:39:09.309" v="2923" actId="1076"/>
          <ac:picMkLst>
            <pc:docMk/>
            <pc:sldMk cId="3845998669" sldId="271"/>
            <ac:picMk id="9" creationId="{CBD2629F-EE39-43C5-BF52-913945D94B7D}"/>
          </ac:picMkLst>
        </pc:picChg>
        <pc:picChg chg="add mod">
          <ac:chgData name="Melnik, Anastasia" userId="f5e8aed1-002f-43d4-a90c-6e1c4f0eaf3d" providerId="ADAL" clId="{E7E5F7EC-A6BA-4676-9C75-1693EE645D5F}" dt="2022-02-25T12:32:48.079" v="1724"/>
          <ac:picMkLst>
            <pc:docMk/>
            <pc:sldMk cId="3845998669" sldId="271"/>
            <ac:picMk id="10" creationId="{1DFECEC8-0083-457E-981C-E5FA3E407E26}"/>
          </ac:picMkLst>
        </pc:picChg>
        <pc:picChg chg="add mod">
          <ac:chgData name="Melnik, Anastasia" userId="f5e8aed1-002f-43d4-a90c-6e1c4f0eaf3d" providerId="ADAL" clId="{E7E5F7EC-A6BA-4676-9C75-1693EE645D5F}" dt="2022-02-25T12:32:48.079" v="1724"/>
          <ac:picMkLst>
            <pc:docMk/>
            <pc:sldMk cId="3845998669" sldId="271"/>
            <ac:picMk id="11" creationId="{D7D4D2CC-97A8-4014-BCDB-BEC65EA52D99}"/>
          </ac:picMkLst>
        </pc:picChg>
        <pc:picChg chg="add mod">
          <ac:chgData name="Melnik, Anastasia" userId="f5e8aed1-002f-43d4-a90c-6e1c4f0eaf3d" providerId="ADAL" clId="{E7E5F7EC-A6BA-4676-9C75-1693EE645D5F}" dt="2022-02-25T12:32:48.079" v="1724"/>
          <ac:picMkLst>
            <pc:docMk/>
            <pc:sldMk cId="3845998669" sldId="271"/>
            <ac:picMk id="12" creationId="{758599CB-69F3-48B6-851A-E833952AE7A8}"/>
          </ac:picMkLst>
        </pc:picChg>
        <pc:picChg chg="add mod">
          <ac:chgData name="Melnik, Anastasia" userId="f5e8aed1-002f-43d4-a90c-6e1c4f0eaf3d" providerId="ADAL" clId="{E7E5F7EC-A6BA-4676-9C75-1693EE645D5F}" dt="2022-02-25T12:32:48.079" v="1724"/>
          <ac:picMkLst>
            <pc:docMk/>
            <pc:sldMk cId="3845998669" sldId="271"/>
            <ac:picMk id="13" creationId="{8AAD9A5B-7FA5-4A7E-BFC8-74A27EB8070D}"/>
          </ac:picMkLst>
        </pc:picChg>
        <pc:picChg chg="add mod">
          <ac:chgData name="Melnik, Anastasia" userId="f5e8aed1-002f-43d4-a90c-6e1c4f0eaf3d" providerId="ADAL" clId="{E7E5F7EC-A6BA-4676-9C75-1693EE645D5F}" dt="2022-02-25T12:32:48.079" v="1724"/>
          <ac:picMkLst>
            <pc:docMk/>
            <pc:sldMk cId="3845998669" sldId="271"/>
            <ac:picMk id="14" creationId="{D38A7B54-C926-43E9-BA6B-F5899726AE31}"/>
          </ac:picMkLst>
        </pc:picChg>
        <pc:picChg chg="add mod">
          <ac:chgData name="Melnik, Anastasia" userId="f5e8aed1-002f-43d4-a90c-6e1c4f0eaf3d" providerId="ADAL" clId="{E7E5F7EC-A6BA-4676-9C75-1693EE645D5F}" dt="2022-02-25T12:32:48.079" v="1724"/>
          <ac:picMkLst>
            <pc:docMk/>
            <pc:sldMk cId="3845998669" sldId="271"/>
            <ac:picMk id="15" creationId="{871F87AF-1DDD-4A6D-96F1-1F6CAB002F5E}"/>
          </ac:picMkLst>
        </pc:picChg>
        <pc:picChg chg="add mod">
          <ac:chgData name="Melnik, Anastasia" userId="f5e8aed1-002f-43d4-a90c-6e1c4f0eaf3d" providerId="ADAL" clId="{E7E5F7EC-A6BA-4676-9C75-1693EE645D5F}" dt="2022-02-25T12:32:48.079" v="1724"/>
          <ac:picMkLst>
            <pc:docMk/>
            <pc:sldMk cId="3845998669" sldId="271"/>
            <ac:picMk id="18" creationId="{D648196C-7E35-42CF-A113-2E4626A0AF37}"/>
          </ac:picMkLst>
        </pc:picChg>
        <pc:picChg chg="add mod">
          <ac:chgData name="Melnik, Anastasia" userId="f5e8aed1-002f-43d4-a90c-6e1c4f0eaf3d" providerId="ADAL" clId="{E7E5F7EC-A6BA-4676-9C75-1693EE645D5F}" dt="2022-02-25T12:32:48.079" v="1724"/>
          <ac:picMkLst>
            <pc:docMk/>
            <pc:sldMk cId="3845998669" sldId="271"/>
            <ac:picMk id="19" creationId="{AF418D17-88DC-4674-B2CF-B14309458643}"/>
          </ac:picMkLst>
        </pc:picChg>
        <pc:picChg chg="add mod">
          <ac:chgData name="Melnik, Anastasia" userId="f5e8aed1-002f-43d4-a90c-6e1c4f0eaf3d" providerId="ADAL" clId="{E7E5F7EC-A6BA-4676-9C75-1693EE645D5F}" dt="2022-02-25T12:32:48.079" v="1724"/>
          <ac:picMkLst>
            <pc:docMk/>
            <pc:sldMk cId="3845998669" sldId="271"/>
            <ac:picMk id="20" creationId="{69F46E60-1573-4B72-970E-0C31189FB23A}"/>
          </ac:picMkLst>
        </pc:picChg>
        <pc:picChg chg="add mod">
          <ac:chgData name="Melnik, Anastasia" userId="f5e8aed1-002f-43d4-a90c-6e1c4f0eaf3d" providerId="ADAL" clId="{E7E5F7EC-A6BA-4676-9C75-1693EE645D5F}" dt="2022-02-25T12:32:48.079" v="1724"/>
          <ac:picMkLst>
            <pc:docMk/>
            <pc:sldMk cId="3845998669" sldId="271"/>
            <ac:picMk id="21" creationId="{A45A3877-B779-4CA1-837F-0ADAFAFD7179}"/>
          </ac:picMkLst>
        </pc:picChg>
        <pc:picChg chg="add del mod">
          <ac:chgData name="Melnik, Anastasia" userId="f5e8aed1-002f-43d4-a90c-6e1c4f0eaf3d" providerId="ADAL" clId="{E7E5F7EC-A6BA-4676-9C75-1693EE645D5F}" dt="2022-03-04T16:38:34.765" v="2913" actId="478"/>
          <ac:picMkLst>
            <pc:docMk/>
            <pc:sldMk cId="3845998669" sldId="271"/>
            <ac:picMk id="22" creationId="{A11B8530-EEFA-451C-88FC-8B94FE6BA02F}"/>
          </ac:picMkLst>
        </pc:picChg>
        <pc:picChg chg="add del mod">
          <ac:chgData name="Melnik, Anastasia" userId="f5e8aed1-002f-43d4-a90c-6e1c4f0eaf3d" providerId="ADAL" clId="{E7E5F7EC-A6BA-4676-9C75-1693EE645D5F}" dt="2022-03-04T16:38:34.901" v="2914" actId="478"/>
          <ac:picMkLst>
            <pc:docMk/>
            <pc:sldMk cId="3845998669" sldId="271"/>
            <ac:picMk id="23" creationId="{83133B3A-9268-459A-8C13-67620433DA87}"/>
          </ac:picMkLst>
        </pc:picChg>
        <pc:picChg chg="add del mod">
          <ac:chgData name="Melnik, Anastasia" userId="f5e8aed1-002f-43d4-a90c-6e1c4f0eaf3d" providerId="ADAL" clId="{E7E5F7EC-A6BA-4676-9C75-1693EE645D5F}" dt="2022-03-04T16:38:35.332" v="2917" actId="478"/>
          <ac:picMkLst>
            <pc:docMk/>
            <pc:sldMk cId="3845998669" sldId="271"/>
            <ac:picMk id="24" creationId="{C5509CA9-E72E-4807-8BF4-1BC4D48C990C}"/>
          </ac:picMkLst>
        </pc:picChg>
        <pc:picChg chg="add del mod">
          <ac:chgData name="Melnik, Anastasia" userId="f5e8aed1-002f-43d4-a90c-6e1c4f0eaf3d" providerId="ADAL" clId="{E7E5F7EC-A6BA-4676-9C75-1693EE645D5F}" dt="2022-03-04T16:38:35.460" v="2918" actId="478"/>
          <ac:picMkLst>
            <pc:docMk/>
            <pc:sldMk cId="3845998669" sldId="271"/>
            <ac:picMk id="25" creationId="{02629148-55E2-4990-8F24-0C510BBF60A8}"/>
          </ac:picMkLst>
        </pc:picChg>
        <pc:picChg chg="add del mod">
          <ac:chgData name="Melnik, Anastasia" userId="f5e8aed1-002f-43d4-a90c-6e1c4f0eaf3d" providerId="ADAL" clId="{E7E5F7EC-A6BA-4676-9C75-1693EE645D5F}" dt="2022-03-04T16:39:27.599" v="2939" actId="478"/>
          <ac:picMkLst>
            <pc:docMk/>
            <pc:sldMk cId="3845998669" sldId="271"/>
            <ac:picMk id="26" creationId="{7C87BC8D-7F46-4B7B-9FDB-A6FFEFA43A44}"/>
          </ac:picMkLst>
        </pc:picChg>
        <pc:picChg chg="add del mod">
          <ac:chgData name="Melnik, Anastasia" userId="f5e8aed1-002f-43d4-a90c-6e1c4f0eaf3d" providerId="ADAL" clId="{E7E5F7EC-A6BA-4676-9C75-1693EE645D5F}" dt="2022-03-04T16:39:34.112" v="2943" actId="478"/>
          <ac:picMkLst>
            <pc:docMk/>
            <pc:sldMk cId="3845998669" sldId="271"/>
            <ac:picMk id="27" creationId="{B51DB751-D6F9-4255-AA4A-9E9C718669D2}"/>
          </ac:picMkLst>
        </pc:picChg>
        <pc:picChg chg="add del mod">
          <ac:chgData name="Melnik, Anastasia" userId="f5e8aed1-002f-43d4-a90c-6e1c4f0eaf3d" providerId="ADAL" clId="{E7E5F7EC-A6BA-4676-9C75-1693EE645D5F}" dt="2022-03-04T16:39:43.149" v="2946" actId="478"/>
          <ac:picMkLst>
            <pc:docMk/>
            <pc:sldMk cId="3845998669" sldId="271"/>
            <ac:picMk id="28" creationId="{7EEB1A7D-CD03-4A79-A7F3-52836BD480FA}"/>
          </ac:picMkLst>
        </pc:picChg>
        <pc:picChg chg="add del mod">
          <ac:chgData name="Melnik, Anastasia" userId="f5e8aed1-002f-43d4-a90c-6e1c4f0eaf3d" providerId="ADAL" clId="{E7E5F7EC-A6BA-4676-9C75-1693EE645D5F}" dt="2022-03-04T16:39:51.351" v="2949" actId="478"/>
          <ac:picMkLst>
            <pc:docMk/>
            <pc:sldMk cId="3845998669" sldId="271"/>
            <ac:picMk id="29" creationId="{8C4D6301-3C3A-41F2-8906-07D158D265EB}"/>
          </ac:picMkLst>
        </pc:picChg>
        <pc:picChg chg="add del mod">
          <ac:chgData name="Melnik, Anastasia" userId="f5e8aed1-002f-43d4-a90c-6e1c4f0eaf3d" providerId="ADAL" clId="{E7E5F7EC-A6BA-4676-9C75-1693EE645D5F}" dt="2022-03-04T16:40:07.492" v="2958" actId="478"/>
          <ac:picMkLst>
            <pc:docMk/>
            <pc:sldMk cId="3845998669" sldId="271"/>
            <ac:picMk id="30" creationId="{9A9E061E-9695-40CB-9697-88E1323DC5E1}"/>
          </ac:picMkLst>
        </pc:picChg>
        <pc:picChg chg="add del mod">
          <ac:chgData name="Melnik, Anastasia" userId="f5e8aed1-002f-43d4-a90c-6e1c4f0eaf3d" providerId="ADAL" clId="{E7E5F7EC-A6BA-4676-9C75-1693EE645D5F}" dt="2022-03-04T16:40:16.864" v="2963" actId="478"/>
          <ac:picMkLst>
            <pc:docMk/>
            <pc:sldMk cId="3845998669" sldId="271"/>
            <ac:picMk id="31" creationId="{A9DC921A-3EFF-489E-8687-FA456329DCEC}"/>
          </ac:picMkLst>
        </pc:picChg>
        <pc:picChg chg="add del mod">
          <ac:chgData name="Melnik, Anastasia" userId="f5e8aed1-002f-43d4-a90c-6e1c4f0eaf3d" providerId="ADAL" clId="{E7E5F7EC-A6BA-4676-9C75-1693EE645D5F}" dt="2022-03-04T16:40:25.958" v="2969" actId="478"/>
          <ac:picMkLst>
            <pc:docMk/>
            <pc:sldMk cId="3845998669" sldId="271"/>
            <ac:picMk id="32" creationId="{C606DE58-F0C1-4295-A5A1-A8BA8BAD8D48}"/>
          </ac:picMkLst>
        </pc:picChg>
        <pc:picChg chg="add del mod">
          <ac:chgData name="Melnik, Anastasia" userId="f5e8aed1-002f-43d4-a90c-6e1c4f0eaf3d" providerId="ADAL" clId="{E7E5F7EC-A6BA-4676-9C75-1693EE645D5F}" dt="2022-03-04T16:40:37.833" v="2976" actId="478"/>
          <ac:picMkLst>
            <pc:docMk/>
            <pc:sldMk cId="3845998669" sldId="271"/>
            <ac:picMk id="33" creationId="{5A3113B1-5BC5-47AF-B8B2-B73208A2CEA7}"/>
          </ac:picMkLst>
        </pc:picChg>
        <pc:picChg chg="add del mod">
          <ac:chgData name="Melnik, Anastasia" userId="f5e8aed1-002f-43d4-a90c-6e1c4f0eaf3d" providerId="ADAL" clId="{E7E5F7EC-A6BA-4676-9C75-1693EE645D5F}" dt="2022-03-04T16:40:51.631" v="2989" actId="478"/>
          <ac:picMkLst>
            <pc:docMk/>
            <pc:sldMk cId="3845998669" sldId="271"/>
            <ac:picMk id="34" creationId="{7AEF6906-C1E7-4888-92EB-F3A2690E054E}"/>
          </ac:picMkLst>
        </pc:picChg>
        <pc:picChg chg="add del mod">
          <ac:chgData name="Melnik, Anastasia" userId="f5e8aed1-002f-43d4-a90c-6e1c4f0eaf3d" providerId="ADAL" clId="{E7E5F7EC-A6BA-4676-9C75-1693EE645D5F}" dt="2022-03-04T16:41:00.267" v="2995" actId="478"/>
          <ac:picMkLst>
            <pc:docMk/>
            <pc:sldMk cId="3845998669" sldId="271"/>
            <ac:picMk id="35" creationId="{E1FB612A-3785-4AA7-84E7-F1220EB6C3FF}"/>
          </ac:picMkLst>
        </pc:picChg>
        <pc:picChg chg="add del mod">
          <ac:chgData name="Melnik, Anastasia" userId="f5e8aed1-002f-43d4-a90c-6e1c4f0eaf3d" providerId="ADAL" clId="{E7E5F7EC-A6BA-4676-9C75-1693EE645D5F}" dt="2022-03-04T16:41:11.909" v="3000" actId="478"/>
          <ac:picMkLst>
            <pc:docMk/>
            <pc:sldMk cId="3845998669" sldId="271"/>
            <ac:picMk id="36" creationId="{2515CAEE-2229-40E4-BCEA-A62488E94C8C}"/>
          </ac:picMkLst>
        </pc:picChg>
        <pc:picChg chg="add del mod">
          <ac:chgData name="Melnik, Anastasia" userId="f5e8aed1-002f-43d4-a90c-6e1c4f0eaf3d" providerId="ADAL" clId="{E7E5F7EC-A6BA-4676-9C75-1693EE645D5F}" dt="2022-03-04T15:56:54.878" v="2770" actId="478"/>
          <ac:picMkLst>
            <pc:docMk/>
            <pc:sldMk cId="3845998669" sldId="271"/>
            <ac:picMk id="37" creationId="{D1441740-1282-42CE-89C3-BF9E7B65A9FB}"/>
          </ac:picMkLst>
        </pc:picChg>
        <pc:picChg chg="add del mod">
          <ac:chgData name="Melnik, Anastasia" userId="f5e8aed1-002f-43d4-a90c-6e1c4f0eaf3d" providerId="ADAL" clId="{E7E5F7EC-A6BA-4676-9C75-1693EE645D5F}" dt="2022-03-04T15:56:53.470" v="2769" actId="478"/>
          <ac:picMkLst>
            <pc:docMk/>
            <pc:sldMk cId="3845998669" sldId="271"/>
            <ac:picMk id="38" creationId="{5E561407-4D76-4427-9360-8980FE516A56}"/>
          </ac:picMkLst>
        </pc:picChg>
        <pc:picChg chg="add del mod">
          <ac:chgData name="Melnik, Anastasia" userId="f5e8aed1-002f-43d4-a90c-6e1c4f0eaf3d" providerId="ADAL" clId="{E7E5F7EC-A6BA-4676-9C75-1693EE645D5F}" dt="2022-03-04T15:56:52.306" v="2768" actId="478"/>
          <ac:picMkLst>
            <pc:docMk/>
            <pc:sldMk cId="3845998669" sldId="271"/>
            <ac:picMk id="39" creationId="{B3659421-5EF6-479B-B3D9-DA2CB018BA1D}"/>
          </ac:picMkLst>
        </pc:picChg>
        <pc:picChg chg="add del mod">
          <ac:chgData name="Melnik, Anastasia" userId="f5e8aed1-002f-43d4-a90c-6e1c4f0eaf3d" providerId="ADAL" clId="{E7E5F7EC-A6BA-4676-9C75-1693EE645D5F}" dt="2022-03-04T16:36:59.970" v="2859" actId="478"/>
          <ac:picMkLst>
            <pc:docMk/>
            <pc:sldMk cId="3845998669" sldId="271"/>
            <ac:picMk id="40" creationId="{F3F87847-88EB-4242-B84B-142ED678D3A3}"/>
          </ac:picMkLst>
        </pc:picChg>
        <pc:picChg chg="add del mod">
          <ac:chgData name="Melnik, Anastasia" userId="f5e8aed1-002f-43d4-a90c-6e1c4f0eaf3d" providerId="ADAL" clId="{E7E5F7EC-A6BA-4676-9C75-1693EE645D5F}" dt="2022-03-04T16:37:03.814" v="2864" actId="478"/>
          <ac:picMkLst>
            <pc:docMk/>
            <pc:sldMk cId="3845998669" sldId="271"/>
            <ac:picMk id="42" creationId="{E9D5C17E-4887-4697-9B15-298A1FB749C0}"/>
          </ac:picMkLst>
        </pc:picChg>
        <pc:picChg chg="add del mod">
          <ac:chgData name="Melnik, Anastasia" userId="f5e8aed1-002f-43d4-a90c-6e1c4f0eaf3d" providerId="ADAL" clId="{E7E5F7EC-A6BA-4676-9C75-1693EE645D5F}" dt="2022-03-04T16:37:02.481" v="2862" actId="478"/>
          <ac:picMkLst>
            <pc:docMk/>
            <pc:sldMk cId="3845998669" sldId="271"/>
            <ac:picMk id="44" creationId="{513BEC1A-EDC6-4971-A187-E4EC116639F0}"/>
          </ac:picMkLst>
        </pc:picChg>
        <pc:picChg chg="add del mod">
          <ac:chgData name="Melnik, Anastasia" userId="f5e8aed1-002f-43d4-a90c-6e1c4f0eaf3d" providerId="ADAL" clId="{E7E5F7EC-A6BA-4676-9C75-1693EE645D5F}" dt="2022-03-04T16:37:01.222" v="2860" actId="478"/>
          <ac:picMkLst>
            <pc:docMk/>
            <pc:sldMk cId="3845998669" sldId="271"/>
            <ac:picMk id="46" creationId="{FCBDE56C-9D5A-48F1-9FAD-D07E13666743}"/>
          </ac:picMkLst>
        </pc:picChg>
        <pc:picChg chg="add del mod modCrop">
          <ac:chgData name="Melnik, Anastasia" userId="f5e8aed1-002f-43d4-a90c-6e1c4f0eaf3d" providerId="ADAL" clId="{E7E5F7EC-A6BA-4676-9C75-1693EE645D5F}" dt="2022-03-04T16:37:01.906" v="2861" actId="478"/>
          <ac:picMkLst>
            <pc:docMk/>
            <pc:sldMk cId="3845998669" sldId="271"/>
            <ac:picMk id="48" creationId="{D7290E77-F813-487A-8AEC-EF78496361FB}"/>
          </ac:picMkLst>
        </pc:picChg>
        <pc:picChg chg="add del mod">
          <ac:chgData name="Melnik, Anastasia" userId="f5e8aed1-002f-43d4-a90c-6e1c4f0eaf3d" providerId="ADAL" clId="{E7E5F7EC-A6BA-4676-9C75-1693EE645D5F}" dt="2022-03-04T16:38:33.690" v="2906" actId="478"/>
          <ac:picMkLst>
            <pc:docMk/>
            <pc:sldMk cId="3845998669" sldId="271"/>
            <ac:picMk id="50" creationId="{296A0F7C-5E84-4C7F-BE11-2892D3A0B77C}"/>
          </ac:picMkLst>
        </pc:picChg>
        <pc:picChg chg="add del mod">
          <ac:chgData name="Melnik, Anastasia" userId="f5e8aed1-002f-43d4-a90c-6e1c4f0eaf3d" providerId="ADAL" clId="{E7E5F7EC-A6BA-4676-9C75-1693EE645D5F}" dt="2022-03-04T16:38:34.316" v="2910" actId="478"/>
          <ac:picMkLst>
            <pc:docMk/>
            <pc:sldMk cId="3845998669" sldId="271"/>
            <ac:picMk id="52" creationId="{C744040E-B756-4AB8-955B-6C7BDC5B6010}"/>
          </ac:picMkLst>
        </pc:picChg>
        <pc:picChg chg="add del mod">
          <ac:chgData name="Melnik, Anastasia" userId="f5e8aed1-002f-43d4-a90c-6e1c4f0eaf3d" providerId="ADAL" clId="{E7E5F7EC-A6BA-4676-9C75-1693EE645D5F}" dt="2022-03-04T16:38:33.998" v="2908" actId="478"/>
          <ac:picMkLst>
            <pc:docMk/>
            <pc:sldMk cId="3845998669" sldId="271"/>
            <ac:picMk id="55" creationId="{DDC1E24C-303D-400F-B439-0B97677D8848}"/>
          </ac:picMkLst>
        </pc:picChg>
        <pc:picChg chg="add del mod">
          <ac:chgData name="Melnik, Anastasia" userId="f5e8aed1-002f-43d4-a90c-6e1c4f0eaf3d" providerId="ADAL" clId="{E7E5F7EC-A6BA-4676-9C75-1693EE645D5F}" dt="2022-03-04T16:37:03.258" v="2863" actId="478"/>
          <ac:picMkLst>
            <pc:docMk/>
            <pc:sldMk cId="3845998669" sldId="271"/>
            <ac:picMk id="57" creationId="{7F49C6C1-1CBE-4329-8659-EA3A0AA70837}"/>
          </ac:picMkLst>
        </pc:picChg>
        <pc:picChg chg="add del mod">
          <ac:chgData name="Melnik, Anastasia" userId="f5e8aed1-002f-43d4-a90c-6e1c4f0eaf3d" providerId="ADAL" clId="{E7E5F7EC-A6BA-4676-9C75-1693EE645D5F}" dt="2022-03-04T16:38:34.148" v="2909" actId="478"/>
          <ac:picMkLst>
            <pc:docMk/>
            <pc:sldMk cId="3845998669" sldId="271"/>
            <ac:picMk id="59" creationId="{1EB4F08E-A57D-4780-9825-2C2597A87A31}"/>
          </ac:picMkLst>
        </pc:picChg>
        <pc:picChg chg="add del mod">
          <ac:chgData name="Melnik, Anastasia" userId="f5e8aed1-002f-43d4-a90c-6e1c4f0eaf3d" providerId="ADAL" clId="{E7E5F7EC-A6BA-4676-9C75-1693EE645D5F}" dt="2022-03-04T16:38:33.410" v="2904" actId="478"/>
          <ac:picMkLst>
            <pc:docMk/>
            <pc:sldMk cId="3845998669" sldId="271"/>
            <ac:picMk id="61" creationId="{4C626805-297E-4327-8217-10701F5494B7}"/>
          </ac:picMkLst>
        </pc:picChg>
        <pc:picChg chg="add del mod">
          <ac:chgData name="Melnik, Anastasia" userId="f5e8aed1-002f-43d4-a90c-6e1c4f0eaf3d" providerId="ADAL" clId="{E7E5F7EC-A6BA-4676-9C75-1693EE645D5F}" dt="2022-03-04T16:38:34.617" v="2912" actId="478"/>
          <ac:picMkLst>
            <pc:docMk/>
            <pc:sldMk cId="3845998669" sldId="271"/>
            <ac:picMk id="63" creationId="{61A3F074-9F9F-4EDC-A98A-1C58A6FDEED5}"/>
          </ac:picMkLst>
        </pc:picChg>
        <pc:picChg chg="add del mod">
          <ac:chgData name="Melnik, Anastasia" userId="f5e8aed1-002f-43d4-a90c-6e1c4f0eaf3d" providerId="ADAL" clId="{E7E5F7EC-A6BA-4676-9C75-1693EE645D5F}" dt="2022-03-04T16:38:34.431" v="2911" actId="478"/>
          <ac:picMkLst>
            <pc:docMk/>
            <pc:sldMk cId="3845998669" sldId="271"/>
            <ac:picMk id="65" creationId="{188BF561-DD6D-4669-A7D9-84A1739748BC}"/>
          </ac:picMkLst>
        </pc:picChg>
        <pc:picChg chg="add del mod">
          <ac:chgData name="Melnik, Anastasia" userId="f5e8aed1-002f-43d4-a90c-6e1c4f0eaf3d" providerId="ADAL" clId="{E7E5F7EC-A6BA-4676-9C75-1693EE645D5F}" dt="2022-03-04T16:37:04.192" v="2865" actId="478"/>
          <ac:picMkLst>
            <pc:docMk/>
            <pc:sldMk cId="3845998669" sldId="271"/>
            <ac:picMk id="67" creationId="{72030B3A-CE30-4B95-B21F-A3C0FD88B7B8}"/>
          </ac:picMkLst>
        </pc:picChg>
        <pc:picChg chg="add del mod">
          <ac:chgData name="Melnik, Anastasia" userId="f5e8aed1-002f-43d4-a90c-6e1c4f0eaf3d" providerId="ADAL" clId="{E7E5F7EC-A6BA-4676-9C75-1693EE645D5F}" dt="2022-03-04T16:38:33.844" v="2907" actId="478"/>
          <ac:picMkLst>
            <pc:docMk/>
            <pc:sldMk cId="3845998669" sldId="271"/>
            <ac:picMk id="69" creationId="{07BBADF6-90AF-4168-81F0-F0425263EFD0}"/>
          </ac:picMkLst>
        </pc:picChg>
        <pc:picChg chg="add del mod">
          <ac:chgData name="Melnik, Anastasia" userId="f5e8aed1-002f-43d4-a90c-6e1c4f0eaf3d" providerId="ADAL" clId="{E7E5F7EC-A6BA-4676-9C75-1693EE645D5F}" dt="2022-03-04T16:36:53.320" v="2842"/>
          <ac:picMkLst>
            <pc:docMk/>
            <pc:sldMk cId="3845998669" sldId="271"/>
            <ac:picMk id="70" creationId="{41A16C58-470F-4E7C-9939-9B78DD828179}"/>
          </ac:picMkLst>
        </pc:picChg>
        <pc:picChg chg="add del mod">
          <ac:chgData name="Melnik, Anastasia" userId="f5e8aed1-002f-43d4-a90c-6e1c4f0eaf3d" providerId="ADAL" clId="{E7E5F7EC-A6BA-4676-9C75-1693EE645D5F}" dt="2022-03-04T16:38:35.196" v="2916" actId="1076"/>
          <ac:picMkLst>
            <pc:docMk/>
            <pc:sldMk cId="3845998669" sldId="271"/>
            <ac:picMk id="71" creationId="{D450D4AD-CA45-48D5-9214-71C8EE5180F6}"/>
          </ac:picMkLst>
        </pc:picChg>
        <pc:picChg chg="add del mod">
          <ac:chgData name="Melnik, Anastasia" userId="f5e8aed1-002f-43d4-a90c-6e1c4f0eaf3d" providerId="ADAL" clId="{E7E5F7EC-A6BA-4676-9C75-1693EE645D5F}" dt="2022-03-04T16:38:36.388" v="2921" actId="1076"/>
          <ac:picMkLst>
            <pc:docMk/>
            <pc:sldMk cId="3845998669" sldId="271"/>
            <ac:picMk id="72" creationId="{299D7D96-B70F-4564-99D0-E7CA5B179A57}"/>
          </ac:picMkLst>
        </pc:picChg>
        <pc:picChg chg="add del mod">
          <ac:chgData name="Melnik, Anastasia" userId="f5e8aed1-002f-43d4-a90c-6e1c4f0eaf3d" providerId="ADAL" clId="{E7E5F7EC-A6BA-4676-9C75-1693EE645D5F}" dt="2022-03-04T16:39:29.254" v="2940" actId="1076"/>
          <ac:picMkLst>
            <pc:docMk/>
            <pc:sldMk cId="3845998669" sldId="271"/>
            <ac:picMk id="73" creationId="{DB30C782-FA90-46A9-902D-949DEA94219F}"/>
          </ac:picMkLst>
        </pc:picChg>
        <pc:picChg chg="add mod">
          <ac:chgData name="Melnik, Anastasia" userId="f5e8aed1-002f-43d4-a90c-6e1c4f0eaf3d" providerId="ADAL" clId="{E7E5F7EC-A6BA-4676-9C75-1693EE645D5F}" dt="2022-03-04T16:39:32.504" v="2942" actId="1076"/>
          <ac:picMkLst>
            <pc:docMk/>
            <pc:sldMk cId="3845998669" sldId="271"/>
            <ac:picMk id="74" creationId="{D34EF0EE-2B11-469F-8001-3DE106AEE036}"/>
          </ac:picMkLst>
        </pc:picChg>
        <pc:picChg chg="add mod">
          <ac:chgData name="Melnik, Anastasia" userId="f5e8aed1-002f-43d4-a90c-6e1c4f0eaf3d" providerId="ADAL" clId="{E7E5F7EC-A6BA-4676-9C75-1693EE645D5F}" dt="2022-03-04T16:39:41.325" v="2945" actId="1076"/>
          <ac:picMkLst>
            <pc:docMk/>
            <pc:sldMk cId="3845998669" sldId="271"/>
            <ac:picMk id="75" creationId="{5E2B9BD1-F556-403C-980B-55BC72342216}"/>
          </ac:picMkLst>
        </pc:picChg>
        <pc:picChg chg="add mod">
          <ac:chgData name="Melnik, Anastasia" userId="f5e8aed1-002f-43d4-a90c-6e1c4f0eaf3d" providerId="ADAL" clId="{E7E5F7EC-A6BA-4676-9C75-1693EE645D5F}" dt="2022-03-04T16:39:49.779" v="2948" actId="1076"/>
          <ac:picMkLst>
            <pc:docMk/>
            <pc:sldMk cId="3845998669" sldId="271"/>
            <ac:picMk id="76" creationId="{C4E4EED2-1D5A-4134-A1B9-5403D022B402}"/>
          </ac:picMkLst>
        </pc:picChg>
        <pc:picChg chg="add mod">
          <ac:chgData name="Melnik, Anastasia" userId="f5e8aed1-002f-43d4-a90c-6e1c4f0eaf3d" providerId="ADAL" clId="{E7E5F7EC-A6BA-4676-9C75-1693EE645D5F}" dt="2022-03-04T16:40:04.956" v="2957" actId="14100"/>
          <ac:picMkLst>
            <pc:docMk/>
            <pc:sldMk cId="3845998669" sldId="271"/>
            <ac:picMk id="77" creationId="{D0359D31-A374-473F-A8A4-C110E76F84AB}"/>
          </ac:picMkLst>
        </pc:picChg>
        <pc:picChg chg="add mod">
          <ac:chgData name="Melnik, Anastasia" userId="f5e8aed1-002f-43d4-a90c-6e1c4f0eaf3d" providerId="ADAL" clId="{E7E5F7EC-A6BA-4676-9C75-1693EE645D5F}" dt="2022-03-04T16:40:15.625" v="2962" actId="1076"/>
          <ac:picMkLst>
            <pc:docMk/>
            <pc:sldMk cId="3845998669" sldId="271"/>
            <ac:picMk id="78" creationId="{4AB86D73-53F3-4707-8C0B-D57D8C51AC8E}"/>
          </ac:picMkLst>
        </pc:picChg>
        <pc:picChg chg="add mod">
          <ac:chgData name="Melnik, Anastasia" userId="f5e8aed1-002f-43d4-a90c-6e1c4f0eaf3d" providerId="ADAL" clId="{E7E5F7EC-A6BA-4676-9C75-1693EE645D5F}" dt="2022-03-04T16:40:23.756" v="2968" actId="1038"/>
          <ac:picMkLst>
            <pc:docMk/>
            <pc:sldMk cId="3845998669" sldId="271"/>
            <ac:picMk id="79" creationId="{456AFA67-093C-49C9-8D1F-3CFAE7A535A2}"/>
          </ac:picMkLst>
        </pc:picChg>
        <pc:picChg chg="add mod">
          <ac:chgData name="Melnik, Anastasia" userId="f5e8aed1-002f-43d4-a90c-6e1c4f0eaf3d" providerId="ADAL" clId="{E7E5F7EC-A6BA-4676-9C75-1693EE645D5F}" dt="2022-03-04T16:40:36.194" v="2975" actId="1076"/>
          <ac:picMkLst>
            <pc:docMk/>
            <pc:sldMk cId="3845998669" sldId="271"/>
            <ac:picMk id="80" creationId="{04762F5A-9F7C-41D3-934E-9FF63D2EADD1}"/>
          </ac:picMkLst>
        </pc:picChg>
        <pc:picChg chg="add mod">
          <ac:chgData name="Melnik, Anastasia" userId="f5e8aed1-002f-43d4-a90c-6e1c4f0eaf3d" providerId="ADAL" clId="{E7E5F7EC-A6BA-4676-9C75-1693EE645D5F}" dt="2022-03-04T16:40:48.945" v="2988" actId="1038"/>
          <ac:picMkLst>
            <pc:docMk/>
            <pc:sldMk cId="3845998669" sldId="271"/>
            <ac:picMk id="81" creationId="{58A96F9E-6FDD-4175-893D-957850E951FF}"/>
          </ac:picMkLst>
        </pc:picChg>
        <pc:picChg chg="add mod">
          <ac:chgData name="Melnik, Anastasia" userId="f5e8aed1-002f-43d4-a90c-6e1c4f0eaf3d" providerId="ADAL" clId="{E7E5F7EC-A6BA-4676-9C75-1693EE645D5F}" dt="2022-03-04T16:40:58.630" v="2994" actId="1076"/>
          <ac:picMkLst>
            <pc:docMk/>
            <pc:sldMk cId="3845998669" sldId="271"/>
            <ac:picMk id="82" creationId="{65EFC429-F3F5-4CF3-9160-5A2AD74007C6}"/>
          </ac:picMkLst>
        </pc:picChg>
        <pc:picChg chg="add mod">
          <ac:chgData name="Melnik, Anastasia" userId="f5e8aed1-002f-43d4-a90c-6e1c4f0eaf3d" providerId="ADAL" clId="{E7E5F7EC-A6BA-4676-9C75-1693EE645D5F}" dt="2022-03-04T16:41:10.304" v="2999" actId="1076"/>
          <ac:picMkLst>
            <pc:docMk/>
            <pc:sldMk cId="3845998669" sldId="271"/>
            <ac:picMk id="83" creationId="{68B642A3-DCB0-4498-8F50-0A011B6AC915}"/>
          </ac:picMkLst>
        </pc:picChg>
        <pc:picChg chg="add mod">
          <ac:chgData name="Melnik, Anastasia" userId="f5e8aed1-002f-43d4-a90c-6e1c4f0eaf3d" providerId="ADAL" clId="{E7E5F7EC-A6BA-4676-9C75-1693EE645D5F}" dt="2022-03-04T16:41:18.956" v="3004" actId="1076"/>
          <ac:picMkLst>
            <pc:docMk/>
            <pc:sldMk cId="3845998669" sldId="271"/>
            <ac:picMk id="84" creationId="{0C85FE88-BA7E-4F47-BC1D-F11914CA65E5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33:29.946" v="1764"/>
        <pc:sldMkLst>
          <pc:docMk/>
          <pc:sldMk cId="591805401" sldId="272"/>
        </pc:sldMkLst>
        <pc:spChg chg="mod">
          <ac:chgData name="Melnik, Anastasia" userId="f5e8aed1-002f-43d4-a90c-6e1c4f0eaf3d" providerId="ADAL" clId="{E7E5F7EC-A6BA-4676-9C75-1693EE645D5F}" dt="2022-02-25T12:33:28.315" v="1763" actId="20577"/>
          <ac:spMkLst>
            <pc:docMk/>
            <pc:sldMk cId="591805401" sldId="272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6" creationId="{F71B1200-4CA3-43CD-B50C-23FC6AF17C01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7" creationId="{16EE2B7A-5954-41A8-AD9D-D9F041C4983C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8" creationId="{30C240E8-7435-40B0-B0E8-222E4998E272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9" creationId="{2DA5A4AB-32C0-4577-9B03-94503BE921BD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10" creationId="{2632B847-EEC9-4CAC-9008-505766CA6063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11" creationId="{747AA960-9211-4B97-8D9A-B897394308BF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12" creationId="{48A59482-1023-49D2-B086-3695816E6A25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13" creationId="{3C74270B-F893-4C27-BF86-EDD94345B47B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14" creationId="{AF0B8B1F-23E0-49CE-A95D-F8C5008B30DD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15" creationId="{E31F65CD-6A5D-46BE-A5B3-43D94B396E99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18" creationId="{AA180CEA-7D50-4A69-97DD-99BCC0F57D55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19" creationId="{B5951A6E-A9DC-48F1-B049-ED45020F7504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20" creationId="{7322AB56-195C-4B1A-ABA3-852A8E89C7F4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21" creationId="{5F31F08F-609B-475A-8DF3-E88011672392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22" creationId="{4A985D03-0A63-453F-8C83-D8A6DBEE8ABA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23" creationId="{A67EDF88-DBCB-4320-8E11-38C1D7970228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24" creationId="{BAAFFF18-114C-41BF-91F1-2DA229975A4B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25" creationId="{54E329C3-AF86-4BED-B198-03859E372292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26" creationId="{EB01D51D-ABF3-46E4-89D5-E9972FE590CE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27" creationId="{9316CCF1-8CD3-49B0-BB33-FEB397C8B1EF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28" creationId="{7C3C0C1A-2F52-422D-A4A9-39AEDA802A97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29" creationId="{01EB371D-2387-4281-ACD2-B6928889A5C3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30" creationId="{4E65704D-EDEA-4B09-B9B7-0EB77CF2B442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31" creationId="{B1B2A1A5-6A4D-4F4A-8B7C-49D237DF3906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32" creationId="{4D2342B2-4324-4C3F-A878-7EF41AE7E583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33" creationId="{DD2D20EF-1CFD-4791-BEA7-56EED93FD631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34" creationId="{59E006EC-AB7C-4C70-B95F-7E65388CDCFB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35" creationId="{1E3AE876-1242-4B46-91C4-69A9CE027952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36" creationId="{CAEE4DFF-FF43-466B-AB2A-ABE21E0F6621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37" creationId="{3484EC78-FDAC-4FC0-B047-C51A1A7AC654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38" creationId="{AE3547DE-64E8-4507-8367-83AA7E72EFDD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39" creationId="{8EE9AAF0-498C-4FC3-B4F2-B3784BD9E433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40" creationId="{AA4FD02E-0241-4CA0-BE9C-D067AFA93D33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41" creationId="{A026EE03-D368-4C34-AA94-FD7D255255AE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42" creationId="{06998CF1-E26E-4A63-9B9A-E7FF13FB3A56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43" creationId="{454FD2D2-9ADC-4734-B60E-68ED68422281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44" creationId="{83884560-0E62-46B4-B75F-1DC21E94CA5D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45" creationId="{5185D603-0229-4B96-B9B8-6A91AC0F71E8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46" creationId="{F55E78CB-3CAE-4580-8BE0-554294F5C8F6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47" creationId="{F681AB3E-605F-4648-8296-69D5D6491B06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48" creationId="{F1BAEDED-BD5B-4B63-93BB-3341B1CDCE51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49" creationId="{53DD3C26-1E98-4506-A6CB-C22E1DB5F091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50" creationId="{8A1F8BE7-1652-495D-9418-014723D7EE02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51" creationId="{E0B1CED6-C38F-47A5-A98B-485E08523698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52" creationId="{A0287DFA-B57D-4C6D-9180-770139AAEBE1}"/>
          </ac:picMkLst>
        </pc:picChg>
        <pc:picChg chg="add mod">
          <ac:chgData name="Melnik, Anastasia" userId="f5e8aed1-002f-43d4-a90c-6e1c4f0eaf3d" providerId="ADAL" clId="{E7E5F7EC-A6BA-4676-9C75-1693EE645D5F}" dt="2022-02-25T12:33:29.946" v="1764"/>
          <ac:picMkLst>
            <pc:docMk/>
            <pc:sldMk cId="591805401" sldId="272"/>
            <ac:picMk id="54" creationId="{5E05929B-432C-4212-93FF-756C3D7FB1E0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33:54.459" v="1783"/>
        <pc:sldMkLst>
          <pc:docMk/>
          <pc:sldMk cId="2714820750" sldId="273"/>
        </pc:sldMkLst>
        <pc:spChg chg="mod">
          <ac:chgData name="Melnik, Anastasia" userId="f5e8aed1-002f-43d4-a90c-6e1c4f0eaf3d" providerId="ADAL" clId="{E7E5F7EC-A6BA-4676-9C75-1693EE645D5F}" dt="2022-02-25T12:33:44.031" v="1782" actId="20577"/>
          <ac:spMkLst>
            <pc:docMk/>
            <pc:sldMk cId="2714820750" sldId="273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6" creationId="{C07D5B45-A828-4096-9B8F-4E66B645F24B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7" creationId="{264FED82-DCEC-476A-B88D-111EDFE5F2BC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8" creationId="{977DA38D-90DF-4D93-A67E-568D5716A68D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9" creationId="{2E9A6EC5-4438-466E-96AA-82F464B11329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10" creationId="{A82823F8-49EF-4B0B-B9F6-08A258D00A4E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11" creationId="{BEEC5DDE-F678-4926-A5FD-C4F058D7DEA0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12" creationId="{10CA166C-9C75-4E54-A32B-956331F5B42D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13" creationId="{C8720FC1-4AF4-47B0-8729-307EA80ADFC5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14" creationId="{9F35B2F8-1A9A-489D-BCF4-3C3F21520E6E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15" creationId="{4F0B8AA2-C8A6-4AC2-8F20-6825463C9D77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18" creationId="{9575052F-93CD-4DC0-9F14-B3005B44F33D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19" creationId="{185614DD-1BEA-42D8-B9FC-D5526DAF9CC9}"/>
          </ac:picMkLst>
        </pc:picChg>
        <pc:picChg chg="add mod">
          <ac:chgData name="Melnik, Anastasia" userId="f5e8aed1-002f-43d4-a90c-6e1c4f0eaf3d" providerId="ADAL" clId="{E7E5F7EC-A6BA-4676-9C75-1693EE645D5F}" dt="2022-02-25T12:33:54.459" v="1783"/>
          <ac:picMkLst>
            <pc:docMk/>
            <pc:sldMk cId="2714820750" sldId="273"/>
            <ac:picMk id="20" creationId="{56CE9A0A-1F78-4D50-979D-33CCF1E30AAA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35:08.305" v="1817"/>
        <pc:sldMkLst>
          <pc:docMk/>
          <pc:sldMk cId="3307985877" sldId="274"/>
        </pc:sldMkLst>
        <pc:spChg chg="mod">
          <ac:chgData name="Melnik, Anastasia" userId="f5e8aed1-002f-43d4-a90c-6e1c4f0eaf3d" providerId="ADAL" clId="{E7E5F7EC-A6BA-4676-9C75-1693EE645D5F}" dt="2022-02-25T12:34:51.255" v="1807" actId="20577"/>
          <ac:spMkLst>
            <pc:docMk/>
            <pc:sldMk cId="3307985877" sldId="274"/>
            <ac:spMk id="3" creationId="{A046EF9E-25B3-4E5C-AEF2-FBE2F45F9E4E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19" creationId="{3FC9EFCC-81A4-4A69-A00C-A697414C115F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20" creationId="{9FF6E895-6F95-43A8-90A6-2204ED26D3D1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21" creationId="{CFCF7483-D50B-4705-9185-CAD9D1B27F89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22" creationId="{F9ED1982-CDA1-4952-B064-EAD9A43E45A3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23" creationId="{38D984A2-96ED-4E20-8993-015545AF4213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24" creationId="{CD465262-B165-4E9B-92CF-6B7B751BAAC9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25" creationId="{AEFC9D80-A22D-458D-BBAC-7E25CAB055A5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26" creationId="{B7AD522F-68DE-4A5A-9586-DCCA2A7FCADF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27" creationId="{02D09E4C-4E4E-489A-9B26-B29DD6B67AB7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28" creationId="{9630A56E-E2B1-4694-B92C-7F88C17DDA52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29" creationId="{A603C1AC-1014-4B72-92A3-D05F55A9096B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30" creationId="{1DA71038-CA45-4383-BD9E-3C3E84BA1121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31" creationId="{5E0ED028-29E9-4154-B18C-71A5D7D06BA2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32" creationId="{46250EB5-DBCD-4FFD-B577-F38F71411CC3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33" creationId="{37107CF6-378C-410C-BAAC-AC1F4C3CE6E5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34" creationId="{593E2A3E-31DA-4B65-A391-1E2A88C4989B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35" creationId="{5CCB9BAA-C847-4193-8875-53D83B977963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36" creationId="{8DDFD06D-8EC6-440F-8EED-FD27BC7C453B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37" creationId="{F4FD0A08-B109-4386-B765-D1DE2A212463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38" creationId="{B382F598-01E4-4ABF-A5C4-049F218D77E5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39" creationId="{5C7F0B02-6A65-4DBC-9F29-B883590E1709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40" creationId="{81179AE4-183F-4D84-A0D7-CEFA47426EA7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41" creationId="{7ECB46F8-BA6B-4F1E-B878-F03785447805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42" creationId="{ACB33B57-15BA-4B9B-B675-B0EC885825BE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43" creationId="{DB2D4856-7AA0-4736-B751-DC3FB49395A2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44" creationId="{BA7321DB-3FED-47A4-B5E7-D827109EF0B6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45" creationId="{5F559BA5-DECA-4D93-8904-9F3852DA8E38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46" creationId="{068AA25C-6AE8-4D94-BF8D-6FD846150DCB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47" creationId="{96929BC3-901B-49A5-ADC4-E200A2F5A951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48" creationId="{FB331B62-90BE-4379-8E0D-F1A30383F969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49" creationId="{4384CBDE-E10C-4D71-86EF-2972300BDC32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50" creationId="{A3B8C3B5-A217-4DBE-B47D-6DF20E901156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51" creationId="{A88310FD-DEA8-417C-86F1-B687347B743E}"/>
          </ac:spMkLst>
        </pc:spChg>
        <pc:spChg chg="mod">
          <ac:chgData name="Melnik, Anastasia" userId="f5e8aed1-002f-43d4-a90c-6e1c4f0eaf3d" providerId="ADAL" clId="{E7E5F7EC-A6BA-4676-9C75-1693EE645D5F}" dt="2022-02-25T12:35:08.305" v="1817"/>
          <ac:spMkLst>
            <pc:docMk/>
            <pc:sldMk cId="3307985877" sldId="274"/>
            <ac:spMk id="52" creationId="{0FC97C9D-90CA-470F-A6B8-E557B553C870}"/>
          </ac:spMkLst>
        </pc:spChg>
        <pc:grpChg chg="add mod">
          <ac:chgData name="Melnik, Anastasia" userId="f5e8aed1-002f-43d4-a90c-6e1c4f0eaf3d" providerId="ADAL" clId="{E7E5F7EC-A6BA-4676-9C75-1693EE645D5F}" dt="2022-02-25T12:35:08.305" v="1817"/>
          <ac:grpSpMkLst>
            <pc:docMk/>
            <pc:sldMk cId="3307985877" sldId="274"/>
            <ac:grpSpMk id="7" creationId="{AB63326C-52CC-4813-B634-5BA60315CB7D}"/>
          </ac:grpSpMkLst>
        </pc:grpChg>
        <pc:grpChg chg="add mod">
          <ac:chgData name="Melnik, Anastasia" userId="f5e8aed1-002f-43d4-a90c-6e1c4f0eaf3d" providerId="ADAL" clId="{E7E5F7EC-A6BA-4676-9C75-1693EE645D5F}" dt="2022-02-25T12:35:08.305" v="1817"/>
          <ac:grpSpMkLst>
            <pc:docMk/>
            <pc:sldMk cId="3307985877" sldId="274"/>
            <ac:grpSpMk id="15" creationId="{C7051D0C-5481-4A7C-A7F5-9F5B9001822A}"/>
          </ac:grpSpMkLst>
        </pc:grpChg>
        <pc:graphicFrameChg chg="add mod">
          <ac:chgData name="Melnik, Anastasia" userId="f5e8aed1-002f-43d4-a90c-6e1c4f0eaf3d" providerId="ADAL" clId="{E7E5F7EC-A6BA-4676-9C75-1693EE645D5F}" dt="2022-02-25T12:35:08.305" v="1817"/>
          <ac:graphicFrameMkLst>
            <pc:docMk/>
            <pc:sldMk cId="3307985877" sldId="274"/>
            <ac:graphicFrameMk id="6" creationId="{A7ED9D3D-8824-4D05-84DD-D541DBC2DAC4}"/>
          </ac:graphicFrameMkLst>
        </pc:graphicFrameChg>
        <pc:graphicFrameChg chg="mod">
          <ac:chgData name="Melnik, Anastasia" userId="f5e8aed1-002f-43d4-a90c-6e1c4f0eaf3d" providerId="ADAL" clId="{E7E5F7EC-A6BA-4676-9C75-1693EE645D5F}" dt="2022-02-25T12:35:08.305" v="1817"/>
          <ac:graphicFrameMkLst>
            <pc:docMk/>
            <pc:sldMk cId="3307985877" sldId="274"/>
            <ac:graphicFrameMk id="8" creationId="{EEFF0463-5CA2-4321-BB95-58801EC8206C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5:08.305" v="1817"/>
          <ac:graphicFrameMkLst>
            <pc:docMk/>
            <pc:sldMk cId="3307985877" sldId="274"/>
            <ac:graphicFrameMk id="13" creationId="{5BB95E3E-C472-4714-8FCA-406B5F7E839F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5:08.305" v="1817"/>
          <ac:graphicFrameMkLst>
            <pc:docMk/>
            <pc:sldMk cId="3307985877" sldId="274"/>
            <ac:graphicFrameMk id="14" creationId="{AD457356-B94D-4767-B506-E2C5E70417B8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5:08.305" v="1817"/>
          <ac:graphicFrameMkLst>
            <pc:docMk/>
            <pc:sldMk cId="3307985877" sldId="274"/>
            <ac:graphicFrameMk id="54" creationId="{23570486-1013-4E38-B75D-369A2D64487E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5:08.305" v="1817"/>
          <ac:graphicFrameMkLst>
            <pc:docMk/>
            <pc:sldMk cId="3307985877" sldId="274"/>
            <ac:graphicFrameMk id="55" creationId="{529328E7-5F48-4226-9678-C2445A917CA0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5:08.305" v="1817"/>
          <ac:graphicFrameMkLst>
            <pc:docMk/>
            <pc:sldMk cId="3307985877" sldId="274"/>
            <ac:graphicFrameMk id="56" creationId="{7245D842-F9AE-465D-A486-A7F38D4369A1}"/>
          </ac:graphicFrameMkLst>
        </pc:graphicFrameChg>
        <pc:cxnChg chg="mod">
          <ac:chgData name="Melnik, Anastasia" userId="f5e8aed1-002f-43d4-a90c-6e1c4f0eaf3d" providerId="ADAL" clId="{E7E5F7EC-A6BA-4676-9C75-1693EE645D5F}" dt="2022-02-25T12:35:08.305" v="1817"/>
          <ac:cxnSpMkLst>
            <pc:docMk/>
            <pc:sldMk cId="3307985877" sldId="274"/>
            <ac:cxnSpMk id="9" creationId="{ED94BB9D-5C3F-44AB-8A68-81AAFC8CB895}"/>
          </ac:cxnSpMkLst>
        </pc:cxnChg>
        <pc:cxnChg chg="mod">
          <ac:chgData name="Melnik, Anastasia" userId="f5e8aed1-002f-43d4-a90c-6e1c4f0eaf3d" providerId="ADAL" clId="{E7E5F7EC-A6BA-4676-9C75-1693EE645D5F}" dt="2022-02-25T12:35:08.305" v="1817"/>
          <ac:cxnSpMkLst>
            <pc:docMk/>
            <pc:sldMk cId="3307985877" sldId="274"/>
            <ac:cxnSpMk id="10" creationId="{680D1313-4CEA-46E5-9ADE-F2F1DB8E1016}"/>
          </ac:cxnSpMkLst>
        </pc:cxnChg>
        <pc:cxnChg chg="mod">
          <ac:chgData name="Melnik, Anastasia" userId="f5e8aed1-002f-43d4-a90c-6e1c4f0eaf3d" providerId="ADAL" clId="{E7E5F7EC-A6BA-4676-9C75-1693EE645D5F}" dt="2022-02-25T12:35:08.305" v="1817"/>
          <ac:cxnSpMkLst>
            <pc:docMk/>
            <pc:sldMk cId="3307985877" sldId="274"/>
            <ac:cxnSpMk id="11" creationId="{B7E539EA-42AF-4D6F-BD15-59B473A6091E}"/>
          </ac:cxnSpMkLst>
        </pc:cxnChg>
        <pc:cxnChg chg="mod">
          <ac:chgData name="Melnik, Anastasia" userId="f5e8aed1-002f-43d4-a90c-6e1c4f0eaf3d" providerId="ADAL" clId="{E7E5F7EC-A6BA-4676-9C75-1693EE645D5F}" dt="2022-02-25T12:35:08.305" v="1817"/>
          <ac:cxnSpMkLst>
            <pc:docMk/>
            <pc:sldMk cId="3307985877" sldId="274"/>
            <ac:cxnSpMk id="12" creationId="{2EC36350-4EE7-4FC1-8941-8EC90ACC86F2}"/>
          </ac:cxnSpMkLst>
        </pc:cxnChg>
        <pc:cxnChg chg="mod">
          <ac:chgData name="Melnik, Anastasia" userId="f5e8aed1-002f-43d4-a90c-6e1c4f0eaf3d" providerId="ADAL" clId="{E7E5F7EC-A6BA-4676-9C75-1693EE645D5F}" dt="2022-02-25T12:35:08.305" v="1817"/>
          <ac:cxnSpMkLst>
            <pc:docMk/>
            <pc:sldMk cId="3307985877" sldId="274"/>
            <ac:cxnSpMk id="18" creationId="{681EB42E-354D-40B8-99E2-72E8C7D8BF68}"/>
          </ac:cxnSpMkLst>
        </pc:cxnChg>
      </pc:sldChg>
      <pc:sldChg chg="addSp modSp add mod">
        <pc:chgData name="Melnik, Anastasia" userId="f5e8aed1-002f-43d4-a90c-6e1c4f0eaf3d" providerId="ADAL" clId="{E7E5F7EC-A6BA-4676-9C75-1693EE645D5F}" dt="2022-02-25T12:36:32.665" v="1824"/>
        <pc:sldMkLst>
          <pc:docMk/>
          <pc:sldMk cId="2294070887" sldId="275"/>
        </pc:sldMkLst>
        <pc:spChg chg="mod">
          <ac:chgData name="Melnik, Anastasia" userId="f5e8aed1-002f-43d4-a90c-6e1c4f0eaf3d" providerId="ADAL" clId="{E7E5F7EC-A6BA-4676-9C75-1693EE645D5F}" dt="2022-02-25T12:34:56.878" v="1816" actId="20577"/>
          <ac:spMkLst>
            <pc:docMk/>
            <pc:sldMk cId="2294070887" sldId="275"/>
            <ac:spMk id="3" creationId="{A046EF9E-25B3-4E5C-AEF2-FBE2F45F9E4E}"/>
          </ac:spMkLst>
        </pc:spChg>
        <pc:graphicFrameChg chg="add mod">
          <ac:chgData name="Melnik, Anastasia" userId="f5e8aed1-002f-43d4-a90c-6e1c4f0eaf3d" providerId="ADAL" clId="{E7E5F7EC-A6BA-4676-9C75-1693EE645D5F}" dt="2022-02-25T12:36:32.665" v="1824"/>
          <ac:graphicFrameMkLst>
            <pc:docMk/>
            <pc:sldMk cId="2294070887" sldId="275"/>
            <ac:graphicFrameMk id="6" creationId="{4E50529C-C2E2-4273-B5B5-D3F062758B34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5:22.905" v="1818"/>
          <ac:graphicFrameMkLst>
            <pc:docMk/>
            <pc:sldMk cId="2294070887" sldId="275"/>
            <ac:graphicFrameMk id="7" creationId="{FEDF89E1-D2EA-476A-ADA4-61B47F396BC6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6:10.932" v="1823"/>
          <ac:graphicFrameMkLst>
            <pc:docMk/>
            <pc:sldMk cId="2294070887" sldId="275"/>
            <ac:graphicFrameMk id="8" creationId="{579BAB5C-2695-42FA-A8D4-362F4DB4686F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5:22.905" v="1818"/>
          <ac:graphicFrameMkLst>
            <pc:docMk/>
            <pc:sldMk cId="2294070887" sldId="275"/>
            <ac:graphicFrameMk id="9" creationId="{176B4B0D-E9EA-4A1D-BB96-13BA202B13AF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5:22.905" v="1818"/>
          <ac:graphicFrameMkLst>
            <pc:docMk/>
            <pc:sldMk cId="2294070887" sldId="275"/>
            <ac:graphicFrameMk id="10" creationId="{99647001-7232-40B9-9AD6-885BAEA09010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5:22.905" v="1818"/>
          <ac:graphicFrameMkLst>
            <pc:docMk/>
            <pc:sldMk cId="2294070887" sldId="275"/>
            <ac:graphicFrameMk id="11" creationId="{D9971F32-8A07-43B3-B968-25EE81C3F54E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5:22.905" v="1818"/>
          <ac:graphicFrameMkLst>
            <pc:docMk/>
            <pc:sldMk cId="2294070887" sldId="275"/>
            <ac:graphicFrameMk id="12" creationId="{05D96569-8AF0-42AA-BCA9-1217A2797B71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5:22.905" v="1818"/>
          <ac:graphicFrameMkLst>
            <pc:docMk/>
            <pc:sldMk cId="2294070887" sldId="275"/>
            <ac:graphicFrameMk id="13" creationId="{06605A2A-7422-498B-9C02-E89D20691E82}"/>
          </ac:graphicFrameMkLst>
        </pc:graphicFrameChg>
      </pc:sldChg>
      <pc:sldChg chg="addSp modSp add mod">
        <pc:chgData name="Melnik, Anastasia" userId="f5e8aed1-002f-43d4-a90c-6e1c4f0eaf3d" providerId="ADAL" clId="{E7E5F7EC-A6BA-4676-9C75-1693EE645D5F}" dt="2022-02-25T12:37:20.496" v="1850"/>
        <pc:sldMkLst>
          <pc:docMk/>
          <pc:sldMk cId="1031127186" sldId="276"/>
        </pc:sldMkLst>
        <pc:spChg chg="mod">
          <ac:chgData name="Melnik, Anastasia" userId="f5e8aed1-002f-43d4-a90c-6e1c4f0eaf3d" providerId="ADAL" clId="{E7E5F7EC-A6BA-4676-9C75-1693EE645D5F}" dt="2022-02-25T12:37:08.805" v="1842" actId="20577"/>
          <ac:spMkLst>
            <pc:docMk/>
            <pc:sldMk cId="1031127186" sldId="276"/>
            <ac:spMk id="3" creationId="{A046EF9E-25B3-4E5C-AEF2-FBE2F45F9E4E}"/>
          </ac:spMkLst>
        </pc:spChg>
        <pc:graphicFrameChg chg="add mod">
          <ac:chgData name="Melnik, Anastasia" userId="f5e8aed1-002f-43d4-a90c-6e1c4f0eaf3d" providerId="ADAL" clId="{E7E5F7EC-A6BA-4676-9C75-1693EE645D5F}" dt="2022-02-25T12:37:20.496" v="1850"/>
          <ac:graphicFrameMkLst>
            <pc:docMk/>
            <pc:sldMk cId="1031127186" sldId="276"/>
            <ac:graphicFrameMk id="6" creationId="{7ADB05D9-3267-445C-AA12-D0887C94A4BA}"/>
          </ac:graphicFrameMkLst>
        </pc:graphicFrameChg>
        <pc:graphicFrameChg chg="add mod">
          <ac:chgData name="Melnik, Anastasia" userId="f5e8aed1-002f-43d4-a90c-6e1c4f0eaf3d" providerId="ADAL" clId="{E7E5F7EC-A6BA-4676-9C75-1693EE645D5F}" dt="2022-02-25T12:37:20.496" v="1850"/>
          <ac:graphicFrameMkLst>
            <pc:docMk/>
            <pc:sldMk cId="1031127186" sldId="276"/>
            <ac:graphicFrameMk id="7" creationId="{BD114741-5C0B-4BC1-9EA8-F528B7857F95}"/>
          </ac:graphicFrameMkLst>
        </pc:graphicFrameChg>
      </pc:sldChg>
      <pc:sldChg chg="addSp modSp add mod">
        <pc:chgData name="Melnik, Anastasia" userId="f5e8aed1-002f-43d4-a90c-6e1c4f0eaf3d" providerId="ADAL" clId="{E7E5F7EC-A6BA-4676-9C75-1693EE645D5F}" dt="2022-02-25T12:37:27.081" v="1851"/>
        <pc:sldMkLst>
          <pc:docMk/>
          <pc:sldMk cId="2440875077" sldId="277"/>
        </pc:sldMkLst>
        <pc:spChg chg="mod">
          <ac:chgData name="Melnik, Anastasia" userId="f5e8aed1-002f-43d4-a90c-6e1c4f0eaf3d" providerId="ADAL" clId="{E7E5F7EC-A6BA-4676-9C75-1693EE645D5F}" dt="2022-02-25T12:37:13.118" v="1849" actId="20577"/>
          <ac:spMkLst>
            <pc:docMk/>
            <pc:sldMk cId="2440875077" sldId="277"/>
            <ac:spMk id="3" creationId="{A046EF9E-25B3-4E5C-AEF2-FBE2F45F9E4E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7" creationId="{1769B483-090C-4AE3-8D7E-75D2D9B21416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8" creationId="{22F5F0F8-F574-424A-88A2-C9403A06B02A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9" creationId="{FF0FC0BD-5700-4724-A2AB-C1DDCB20A60A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10" creationId="{34F0CDF3-7B70-4020-9966-E46E98C5B9A5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11" creationId="{7A679348-9E53-449B-8C59-A0F4008C39FF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12" creationId="{E2BFD9FB-3179-4BC6-87C9-301A6842DA04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13" creationId="{A66DDB7D-3845-470D-A3A1-5254D046C4CB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14" creationId="{D8EE537F-4BC2-466C-A5F3-9212748025DA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35" creationId="{932740E2-29C9-4587-A55E-22D0FCE0DE99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36" creationId="{3D4FA2A3-CCC2-484E-8A6E-AEE3AFF5698C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37" creationId="{2D4A9650-CF3C-43D3-9B13-7060653D5B26}"/>
          </ac:spMkLst>
        </pc:spChg>
        <pc:spChg chg="mod">
          <ac:chgData name="Melnik, Anastasia" userId="f5e8aed1-002f-43d4-a90c-6e1c4f0eaf3d" providerId="ADAL" clId="{E7E5F7EC-A6BA-4676-9C75-1693EE645D5F}" dt="2022-02-25T12:37:27.081" v="1851"/>
          <ac:spMkLst>
            <pc:docMk/>
            <pc:sldMk cId="2440875077" sldId="277"/>
            <ac:spMk id="38" creationId="{ED5F285E-6AB9-4319-8B0A-3C4A71C1F033}"/>
          </ac:spMkLst>
        </pc:spChg>
        <pc:grpChg chg="add mod">
          <ac:chgData name="Melnik, Anastasia" userId="f5e8aed1-002f-43d4-a90c-6e1c4f0eaf3d" providerId="ADAL" clId="{E7E5F7EC-A6BA-4676-9C75-1693EE645D5F}" dt="2022-02-25T12:37:27.081" v="1851"/>
          <ac:grpSpMkLst>
            <pc:docMk/>
            <pc:sldMk cId="2440875077" sldId="277"/>
            <ac:grpSpMk id="6" creationId="{37238205-E2C3-4A8D-A771-709351143E87}"/>
          </ac:grpSpMkLst>
        </pc:grpChg>
        <pc:grpChg chg="add mod">
          <ac:chgData name="Melnik, Anastasia" userId="f5e8aed1-002f-43d4-a90c-6e1c4f0eaf3d" providerId="ADAL" clId="{E7E5F7EC-A6BA-4676-9C75-1693EE645D5F}" dt="2022-02-25T12:37:27.081" v="1851"/>
          <ac:grpSpMkLst>
            <pc:docMk/>
            <pc:sldMk cId="2440875077" sldId="277"/>
            <ac:grpSpMk id="23" creationId="{A0B3B0C3-A9FD-453D-838A-25ABF69ECA2C}"/>
          </ac:grpSpMkLst>
        </pc:grp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15" creationId="{5A56F377-D26C-4E4B-B411-7D27DB6AC52A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18" creationId="{C9FEC635-E8AC-45F7-8AAE-057FB279FE34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19" creationId="{1E5BF7F1-810B-4323-9678-3122EED93F1B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20" creationId="{61B5B745-0757-48DC-95E4-00600FAB2C10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21" creationId="{70D58DFF-20B0-4F73-81AB-D46E1B721D09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22" creationId="{7A0A90DB-DC24-4FB2-8550-F1C71939AF09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24" creationId="{B74039CD-5E53-4DAD-A91F-4FA115B9B171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25" creationId="{C8667613-8894-4141-A343-38555DE63706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26" creationId="{D9E5CF52-6E62-419E-ACFB-BBF566740C52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27" creationId="{837FA2CF-9D17-4895-B320-F1A5444CD037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28" creationId="{D1BD5312-0125-4795-8D5A-33317412E14F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29" creationId="{5512731D-FDFA-4254-9E59-8E6D55BFD067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30" creationId="{E3D6868A-A796-4ACC-80CA-5D25ACB2F5E0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31" creationId="{E979F267-1859-4363-98F2-812AF9860B54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32" creationId="{28FCEC55-0519-4A16-9105-E158659F3CCD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33" creationId="{EC99D86E-7E09-4EB1-B72E-075E7474CF9E}"/>
          </ac:cxnSpMkLst>
        </pc:cxnChg>
        <pc:cxnChg chg="mod">
          <ac:chgData name="Melnik, Anastasia" userId="f5e8aed1-002f-43d4-a90c-6e1c4f0eaf3d" providerId="ADAL" clId="{E7E5F7EC-A6BA-4676-9C75-1693EE645D5F}" dt="2022-02-25T12:37:27.081" v="1851"/>
          <ac:cxnSpMkLst>
            <pc:docMk/>
            <pc:sldMk cId="2440875077" sldId="277"/>
            <ac:cxnSpMk id="34" creationId="{EEB9DE0C-FB38-4799-8CA3-7D8CD82CEE49}"/>
          </ac:cxnSpMkLst>
        </pc:cxnChg>
      </pc:sldChg>
      <pc:sldChg chg="addSp modSp add mod">
        <pc:chgData name="Melnik, Anastasia" userId="f5e8aed1-002f-43d4-a90c-6e1c4f0eaf3d" providerId="ADAL" clId="{E7E5F7EC-A6BA-4676-9C75-1693EE645D5F}" dt="2022-02-25T12:37:38.482" v="1859" actId="20577"/>
        <pc:sldMkLst>
          <pc:docMk/>
          <pc:sldMk cId="3342682999" sldId="278"/>
        </pc:sldMkLst>
        <pc:spChg chg="mod">
          <ac:chgData name="Melnik, Anastasia" userId="f5e8aed1-002f-43d4-a90c-6e1c4f0eaf3d" providerId="ADAL" clId="{E7E5F7EC-A6BA-4676-9C75-1693EE645D5F}" dt="2022-02-25T12:37:38.482" v="1859" actId="20577"/>
          <ac:spMkLst>
            <pc:docMk/>
            <pc:sldMk cId="3342682999" sldId="278"/>
            <ac:spMk id="3" creationId="{A046EF9E-25B3-4E5C-AEF2-FBE2F45F9E4E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20" creationId="{18A3BC34-D048-45CC-94C2-5EC9E60B539E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21" creationId="{8A123421-D798-47F5-80BD-9D74BA1D896F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22" creationId="{FB3C2B85-C4D7-4414-BC18-54B6FC7A0891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23" creationId="{74CE061F-56C2-4EE0-AEEA-F146EF2C6ED2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33" creationId="{6F003217-6EDC-4864-9C67-00330433FE58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34" creationId="{75860762-8408-4DD6-90A7-CCE3DA534BE3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35" creationId="{1007B61B-A33A-4DF3-AC7B-F9A14D51C018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36" creationId="{4BCDE12D-A7CC-4BAE-93DD-9FE45EEDF420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37" creationId="{AF2A7190-10CA-49B4-A3E3-07C2F16D7189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38" creationId="{97E9F4B9-28CF-4BEE-90F2-55ED7D187314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39" creationId="{28BE7AC5-3D92-4D7D-BD6E-AF7EA4174D69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40" creationId="{A6623593-3120-49CE-A4B4-C9D52627AE45}"/>
          </ac:spMkLst>
        </pc:spChg>
        <pc:spChg chg="mod">
          <ac:chgData name="Melnik, Anastasia" userId="f5e8aed1-002f-43d4-a90c-6e1c4f0eaf3d" providerId="ADAL" clId="{E7E5F7EC-A6BA-4676-9C75-1693EE645D5F}" dt="2022-02-25T12:37:33.940" v="1852"/>
          <ac:spMkLst>
            <pc:docMk/>
            <pc:sldMk cId="3342682999" sldId="278"/>
            <ac:spMk id="41" creationId="{AB7CD3B6-56E9-40AE-98E4-48A28543EE45}"/>
          </ac:spMkLst>
        </pc:spChg>
        <pc:grpChg chg="add mod">
          <ac:chgData name="Melnik, Anastasia" userId="f5e8aed1-002f-43d4-a90c-6e1c4f0eaf3d" providerId="ADAL" clId="{E7E5F7EC-A6BA-4676-9C75-1693EE645D5F}" dt="2022-02-25T12:37:33.940" v="1852"/>
          <ac:grpSpMkLst>
            <pc:docMk/>
            <pc:sldMk cId="3342682999" sldId="278"/>
            <ac:grpSpMk id="6" creationId="{54EC5505-0527-49E2-9FE3-D2848248D9C4}"/>
          </ac:grpSpMkLst>
        </pc:grpChg>
        <pc:grpChg chg="add mod">
          <ac:chgData name="Melnik, Anastasia" userId="f5e8aed1-002f-43d4-a90c-6e1c4f0eaf3d" providerId="ADAL" clId="{E7E5F7EC-A6BA-4676-9C75-1693EE645D5F}" dt="2022-02-25T12:37:33.940" v="1852"/>
          <ac:grpSpMkLst>
            <pc:docMk/>
            <pc:sldMk cId="3342682999" sldId="278"/>
            <ac:grpSpMk id="24" creationId="{25EAD5D9-80EF-4FB1-BDF5-6DD2B0853D7D}"/>
          </ac:grpSpMkLst>
        </pc:grp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7" creationId="{44A86E8B-186F-43EB-8163-7E50206D7ED6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8" creationId="{739D1944-5F73-43CE-A68F-212A8F0B73DF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9" creationId="{10C4C65A-9083-420C-B6D4-93C704E6A54C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10" creationId="{273AB5EE-422D-4856-8903-DFCCE95F7EFA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11" creationId="{4899D429-BB9E-44AE-9AAC-CAD36894014A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12" creationId="{08246F42-DB97-4420-B492-D59C66B2600B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13" creationId="{91C7BE10-F432-4B6D-8D49-06A004096CD4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14" creationId="{FA0D2DC9-2520-4F35-85D8-1AEBC8AF4170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15" creationId="{0450B80F-1122-4D43-B47F-91DA55599390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18" creationId="{F7F38153-DE93-43D2-8A4F-CD9349C99AA9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19" creationId="{D642C0A7-6EBF-4EA8-B3E1-ADFB4BA7A8D3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25" creationId="{1EC5FF86-4DA9-4662-9F4A-FED4336E4EF7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26" creationId="{DE3C7D21-95A5-47D9-94BC-D7C30AC6D8E8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27" creationId="{F0868AEB-16AF-4D96-83D3-50E59795E54A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28" creationId="{510F499C-B6EB-4944-AEA1-5854F03072A5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29" creationId="{BB0FBD94-9D40-403E-B4CD-685444294CD6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30" creationId="{E2E10763-ACFF-4B84-811D-E3D963DA7B19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31" creationId="{FA11AAA8-4999-4EA0-A226-49B7FA68EC02}"/>
          </ac:cxnSpMkLst>
        </pc:cxnChg>
        <pc:cxnChg chg="mod">
          <ac:chgData name="Melnik, Anastasia" userId="f5e8aed1-002f-43d4-a90c-6e1c4f0eaf3d" providerId="ADAL" clId="{E7E5F7EC-A6BA-4676-9C75-1693EE645D5F}" dt="2022-02-25T12:37:33.940" v="1852"/>
          <ac:cxnSpMkLst>
            <pc:docMk/>
            <pc:sldMk cId="3342682999" sldId="278"/>
            <ac:cxnSpMk id="32" creationId="{13F05BBA-C714-4052-A53C-F2EE73414C53}"/>
          </ac:cxnSpMkLst>
        </pc:cxnChg>
      </pc:sldChg>
      <pc:sldChg chg="addSp modSp add mod">
        <pc:chgData name="Melnik, Anastasia" userId="f5e8aed1-002f-43d4-a90c-6e1c4f0eaf3d" providerId="ADAL" clId="{E7E5F7EC-A6BA-4676-9C75-1693EE645D5F}" dt="2022-02-25T12:38:28.015" v="1890"/>
        <pc:sldMkLst>
          <pc:docMk/>
          <pc:sldMk cId="4043372681" sldId="279"/>
        </pc:sldMkLst>
        <pc:spChg chg="mod">
          <ac:chgData name="Melnik, Anastasia" userId="f5e8aed1-002f-43d4-a90c-6e1c4f0eaf3d" providerId="ADAL" clId="{E7E5F7EC-A6BA-4676-9C75-1693EE645D5F}" dt="2022-02-25T12:38:02.869" v="1884" actId="20577"/>
          <ac:spMkLst>
            <pc:docMk/>
            <pc:sldMk cId="4043372681" sldId="279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38:28.015" v="1890"/>
          <ac:picMkLst>
            <pc:docMk/>
            <pc:sldMk cId="4043372681" sldId="279"/>
            <ac:picMk id="6" creationId="{2961C0D4-CAF3-4748-A6CC-EBF639F38FAD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38:33.425" v="1891"/>
        <pc:sldMkLst>
          <pc:docMk/>
          <pc:sldMk cId="2821188996" sldId="280"/>
        </pc:sldMkLst>
        <pc:spChg chg="mod">
          <ac:chgData name="Melnik, Anastasia" userId="f5e8aed1-002f-43d4-a90c-6e1c4f0eaf3d" providerId="ADAL" clId="{E7E5F7EC-A6BA-4676-9C75-1693EE645D5F}" dt="2022-02-25T12:38:08.413" v="1885"/>
          <ac:spMkLst>
            <pc:docMk/>
            <pc:sldMk cId="2821188996" sldId="280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38:33.425" v="1891"/>
          <ac:picMkLst>
            <pc:docMk/>
            <pc:sldMk cId="2821188996" sldId="280"/>
            <ac:picMk id="6" creationId="{D64157D3-11FF-420E-AAFC-D6EC3F263648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38:38.395" v="1892"/>
        <pc:sldMkLst>
          <pc:docMk/>
          <pc:sldMk cId="2352514043" sldId="281"/>
        </pc:sldMkLst>
        <pc:spChg chg="mod">
          <ac:chgData name="Melnik, Anastasia" userId="f5e8aed1-002f-43d4-a90c-6e1c4f0eaf3d" providerId="ADAL" clId="{E7E5F7EC-A6BA-4676-9C75-1693EE645D5F}" dt="2022-02-25T12:38:11.145" v="1886"/>
          <ac:spMkLst>
            <pc:docMk/>
            <pc:sldMk cId="2352514043" sldId="281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38:38.395" v="1892"/>
          <ac:picMkLst>
            <pc:docMk/>
            <pc:sldMk cId="2352514043" sldId="281"/>
            <ac:picMk id="6" creationId="{B6647ECE-8B50-49A8-A899-D8A5EAC0FFEB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38:43.447" v="1893"/>
        <pc:sldMkLst>
          <pc:docMk/>
          <pc:sldMk cId="3314310823" sldId="282"/>
        </pc:sldMkLst>
        <pc:spChg chg="mod">
          <ac:chgData name="Melnik, Anastasia" userId="f5e8aed1-002f-43d4-a90c-6e1c4f0eaf3d" providerId="ADAL" clId="{E7E5F7EC-A6BA-4676-9C75-1693EE645D5F}" dt="2022-02-25T12:38:14.214" v="1887"/>
          <ac:spMkLst>
            <pc:docMk/>
            <pc:sldMk cId="3314310823" sldId="282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38:43.447" v="1893"/>
          <ac:picMkLst>
            <pc:docMk/>
            <pc:sldMk cId="3314310823" sldId="282"/>
            <ac:picMk id="6" creationId="{86ECD36E-2D7B-4E56-8E47-BABDE6380D9E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38:49.325" v="1894"/>
        <pc:sldMkLst>
          <pc:docMk/>
          <pc:sldMk cId="1324724312" sldId="283"/>
        </pc:sldMkLst>
        <pc:spChg chg="mod">
          <ac:chgData name="Melnik, Anastasia" userId="f5e8aed1-002f-43d4-a90c-6e1c4f0eaf3d" providerId="ADAL" clId="{E7E5F7EC-A6BA-4676-9C75-1693EE645D5F}" dt="2022-02-25T12:38:17.165" v="1888"/>
          <ac:spMkLst>
            <pc:docMk/>
            <pc:sldMk cId="1324724312" sldId="283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38:49.325" v="1894"/>
          <ac:picMkLst>
            <pc:docMk/>
            <pc:sldMk cId="1324724312" sldId="283"/>
            <ac:picMk id="6" creationId="{8204F89A-B1CB-472D-BC6D-6974B1BACFE0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38:53.979" v="1895"/>
        <pc:sldMkLst>
          <pc:docMk/>
          <pc:sldMk cId="654431669" sldId="284"/>
        </pc:sldMkLst>
        <pc:spChg chg="mod">
          <ac:chgData name="Melnik, Anastasia" userId="f5e8aed1-002f-43d4-a90c-6e1c4f0eaf3d" providerId="ADAL" clId="{E7E5F7EC-A6BA-4676-9C75-1693EE645D5F}" dt="2022-02-25T12:38:20.645" v="1889"/>
          <ac:spMkLst>
            <pc:docMk/>
            <pc:sldMk cId="654431669" sldId="284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38:53.979" v="1895"/>
          <ac:picMkLst>
            <pc:docMk/>
            <pc:sldMk cId="654431669" sldId="284"/>
            <ac:picMk id="6" creationId="{16103893-260B-4ECB-ACA6-9440B472E8B6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39:07.255" v="1907" actId="20577"/>
        <pc:sldMkLst>
          <pc:docMk/>
          <pc:sldMk cId="994489298" sldId="285"/>
        </pc:sldMkLst>
        <pc:spChg chg="mod">
          <ac:chgData name="Melnik, Anastasia" userId="f5e8aed1-002f-43d4-a90c-6e1c4f0eaf3d" providerId="ADAL" clId="{E7E5F7EC-A6BA-4676-9C75-1693EE645D5F}" dt="2022-02-25T12:39:07.255" v="1907" actId="20577"/>
          <ac:spMkLst>
            <pc:docMk/>
            <pc:sldMk cId="994489298" sldId="285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39:02.652" v="1896"/>
          <ac:picMkLst>
            <pc:docMk/>
            <pc:sldMk cId="994489298" sldId="285"/>
            <ac:picMk id="6" creationId="{CF241729-F68A-4936-917F-CE9F43183E42}"/>
          </ac:picMkLst>
        </pc:picChg>
        <pc:picChg chg="add mod">
          <ac:chgData name="Melnik, Anastasia" userId="f5e8aed1-002f-43d4-a90c-6e1c4f0eaf3d" providerId="ADAL" clId="{E7E5F7EC-A6BA-4676-9C75-1693EE645D5F}" dt="2022-02-25T12:39:02.652" v="1896"/>
          <ac:picMkLst>
            <pc:docMk/>
            <pc:sldMk cId="994489298" sldId="285"/>
            <ac:picMk id="7" creationId="{7D64EAC6-FDC2-48D9-8845-E0B5D626A518}"/>
          </ac:picMkLst>
        </pc:picChg>
        <pc:picChg chg="add mod">
          <ac:chgData name="Melnik, Anastasia" userId="f5e8aed1-002f-43d4-a90c-6e1c4f0eaf3d" providerId="ADAL" clId="{E7E5F7EC-A6BA-4676-9C75-1693EE645D5F}" dt="2022-02-25T12:39:02.652" v="1896"/>
          <ac:picMkLst>
            <pc:docMk/>
            <pc:sldMk cId="994489298" sldId="285"/>
            <ac:picMk id="8" creationId="{2D84EE7A-B38E-40BA-A165-99C0E5F97383}"/>
          </ac:picMkLst>
        </pc:picChg>
        <pc:picChg chg="add mod">
          <ac:chgData name="Melnik, Anastasia" userId="f5e8aed1-002f-43d4-a90c-6e1c4f0eaf3d" providerId="ADAL" clId="{E7E5F7EC-A6BA-4676-9C75-1693EE645D5F}" dt="2022-02-25T12:39:02.652" v="1896"/>
          <ac:picMkLst>
            <pc:docMk/>
            <pc:sldMk cId="994489298" sldId="285"/>
            <ac:picMk id="9" creationId="{4B22FE24-F77D-4629-BFCC-F2B2A397DC83}"/>
          </ac:picMkLst>
        </pc:picChg>
        <pc:picChg chg="add mod">
          <ac:chgData name="Melnik, Anastasia" userId="f5e8aed1-002f-43d4-a90c-6e1c4f0eaf3d" providerId="ADAL" clId="{E7E5F7EC-A6BA-4676-9C75-1693EE645D5F}" dt="2022-02-25T12:39:02.652" v="1896"/>
          <ac:picMkLst>
            <pc:docMk/>
            <pc:sldMk cId="994489298" sldId="285"/>
            <ac:picMk id="10" creationId="{6E3553F0-8526-4CF3-9A21-76D9C8465114}"/>
          </ac:picMkLst>
        </pc:picChg>
        <pc:picChg chg="add mod">
          <ac:chgData name="Melnik, Anastasia" userId="f5e8aed1-002f-43d4-a90c-6e1c4f0eaf3d" providerId="ADAL" clId="{E7E5F7EC-A6BA-4676-9C75-1693EE645D5F}" dt="2022-02-25T12:39:02.652" v="1896"/>
          <ac:picMkLst>
            <pc:docMk/>
            <pc:sldMk cId="994489298" sldId="285"/>
            <ac:picMk id="11" creationId="{3C28880B-3743-48DB-A87E-F3073CE4280C}"/>
          </ac:picMkLst>
        </pc:picChg>
        <pc:picChg chg="add mod">
          <ac:chgData name="Melnik, Anastasia" userId="f5e8aed1-002f-43d4-a90c-6e1c4f0eaf3d" providerId="ADAL" clId="{E7E5F7EC-A6BA-4676-9C75-1693EE645D5F}" dt="2022-02-25T12:39:02.652" v="1896"/>
          <ac:picMkLst>
            <pc:docMk/>
            <pc:sldMk cId="994489298" sldId="285"/>
            <ac:picMk id="12" creationId="{2D7C803D-5D17-4D74-A43A-8AA1B0BD16D5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42:07.985" v="1995" actId="20577"/>
        <pc:sldMkLst>
          <pc:docMk/>
          <pc:sldMk cId="1138198337" sldId="286"/>
        </pc:sldMkLst>
        <pc:spChg chg="mod">
          <ac:chgData name="Melnik, Anastasia" userId="f5e8aed1-002f-43d4-a90c-6e1c4f0eaf3d" providerId="ADAL" clId="{E7E5F7EC-A6BA-4676-9C75-1693EE645D5F}" dt="2022-02-25T12:42:07.985" v="1995" actId="20577"/>
          <ac:spMkLst>
            <pc:docMk/>
            <pc:sldMk cId="1138198337" sldId="286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42:01.810" v="1986"/>
          <ac:picMkLst>
            <pc:docMk/>
            <pc:sldMk cId="1138198337" sldId="286"/>
            <ac:picMk id="6" creationId="{2CA828D6-A8F7-4C62-BFE3-311FF01B521E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42:35.205" v="2002"/>
        <pc:sldMkLst>
          <pc:docMk/>
          <pc:sldMk cId="2531638077" sldId="287"/>
        </pc:sldMkLst>
        <pc:spChg chg="mod">
          <ac:chgData name="Melnik, Anastasia" userId="f5e8aed1-002f-43d4-a90c-6e1c4f0eaf3d" providerId="ADAL" clId="{E7E5F7EC-A6BA-4676-9C75-1693EE645D5F}" dt="2022-02-25T12:42:15.195" v="1996"/>
          <ac:spMkLst>
            <pc:docMk/>
            <pc:sldMk cId="2531638077" sldId="287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42:35.205" v="2002"/>
          <ac:picMkLst>
            <pc:docMk/>
            <pc:sldMk cId="2531638077" sldId="287"/>
            <ac:picMk id="6" creationId="{E3B93BCB-1A4A-44D6-B36A-5FADE22FB1F2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42:39.885" v="2003"/>
        <pc:sldMkLst>
          <pc:docMk/>
          <pc:sldMk cId="4151397572" sldId="288"/>
        </pc:sldMkLst>
        <pc:spChg chg="mod">
          <ac:chgData name="Melnik, Anastasia" userId="f5e8aed1-002f-43d4-a90c-6e1c4f0eaf3d" providerId="ADAL" clId="{E7E5F7EC-A6BA-4676-9C75-1693EE645D5F}" dt="2022-02-25T12:42:17.595" v="1997"/>
          <ac:spMkLst>
            <pc:docMk/>
            <pc:sldMk cId="4151397572" sldId="288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42:39.885" v="2003"/>
          <ac:picMkLst>
            <pc:docMk/>
            <pc:sldMk cId="4151397572" sldId="288"/>
            <ac:picMk id="6" creationId="{7529F77C-9F04-4F1A-A06E-EA5CB3BC34B6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42:44.705" v="2004"/>
        <pc:sldMkLst>
          <pc:docMk/>
          <pc:sldMk cId="76335526" sldId="289"/>
        </pc:sldMkLst>
        <pc:spChg chg="mod">
          <ac:chgData name="Melnik, Anastasia" userId="f5e8aed1-002f-43d4-a90c-6e1c4f0eaf3d" providerId="ADAL" clId="{E7E5F7EC-A6BA-4676-9C75-1693EE645D5F}" dt="2022-02-25T12:42:21.015" v="1998"/>
          <ac:spMkLst>
            <pc:docMk/>
            <pc:sldMk cId="76335526" sldId="289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42:44.705" v="2004"/>
          <ac:picMkLst>
            <pc:docMk/>
            <pc:sldMk cId="76335526" sldId="289"/>
            <ac:picMk id="6" creationId="{E70FD64C-8F72-47FA-B058-B93C26C63E37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42:49.165" v="2005"/>
        <pc:sldMkLst>
          <pc:docMk/>
          <pc:sldMk cId="1993045332" sldId="290"/>
        </pc:sldMkLst>
        <pc:spChg chg="mod">
          <ac:chgData name="Melnik, Anastasia" userId="f5e8aed1-002f-43d4-a90c-6e1c4f0eaf3d" providerId="ADAL" clId="{E7E5F7EC-A6BA-4676-9C75-1693EE645D5F}" dt="2022-02-25T12:42:23.381" v="1999"/>
          <ac:spMkLst>
            <pc:docMk/>
            <pc:sldMk cId="1993045332" sldId="290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42:49.165" v="2005"/>
          <ac:picMkLst>
            <pc:docMk/>
            <pc:sldMk cId="1993045332" sldId="290"/>
            <ac:picMk id="6" creationId="{485512EC-752E-4AC5-9042-A36EE52DCAC1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42:53.321" v="2006"/>
        <pc:sldMkLst>
          <pc:docMk/>
          <pc:sldMk cId="2157277824" sldId="291"/>
        </pc:sldMkLst>
        <pc:spChg chg="mod">
          <ac:chgData name="Melnik, Anastasia" userId="f5e8aed1-002f-43d4-a90c-6e1c4f0eaf3d" providerId="ADAL" clId="{E7E5F7EC-A6BA-4676-9C75-1693EE645D5F}" dt="2022-02-25T12:42:26.714" v="2000"/>
          <ac:spMkLst>
            <pc:docMk/>
            <pc:sldMk cId="2157277824" sldId="291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42:53.321" v="2006"/>
          <ac:picMkLst>
            <pc:docMk/>
            <pc:sldMk cId="2157277824" sldId="291"/>
            <ac:picMk id="6" creationId="{D3BC2045-819C-4645-AB6D-9C0C34CB3513}"/>
          </ac:picMkLst>
        </pc:picChg>
      </pc:sldChg>
      <pc:sldChg chg="modSp add mod">
        <pc:chgData name="Melnik, Anastasia" userId="f5e8aed1-002f-43d4-a90c-6e1c4f0eaf3d" providerId="ADAL" clId="{E7E5F7EC-A6BA-4676-9C75-1693EE645D5F}" dt="2022-02-25T12:42:29.067" v="2001"/>
        <pc:sldMkLst>
          <pc:docMk/>
          <pc:sldMk cId="862980742" sldId="292"/>
        </pc:sldMkLst>
        <pc:spChg chg="mod">
          <ac:chgData name="Melnik, Anastasia" userId="f5e8aed1-002f-43d4-a90c-6e1c4f0eaf3d" providerId="ADAL" clId="{E7E5F7EC-A6BA-4676-9C75-1693EE645D5F}" dt="2022-02-25T12:42:29.067" v="2001"/>
          <ac:spMkLst>
            <pc:docMk/>
            <pc:sldMk cId="862980742" sldId="292"/>
            <ac:spMk id="3" creationId="{A046EF9E-25B3-4E5C-AEF2-FBE2F45F9E4E}"/>
          </ac:spMkLst>
        </pc:spChg>
      </pc:sldChg>
      <pc:sldChg chg="addSp delSp modSp add mod">
        <pc:chgData name="Melnik, Anastasia" userId="f5e8aed1-002f-43d4-a90c-6e1c4f0eaf3d" providerId="ADAL" clId="{E7E5F7EC-A6BA-4676-9C75-1693EE645D5F}" dt="2022-02-25T12:44:29.305" v="2103"/>
        <pc:sldMkLst>
          <pc:docMk/>
          <pc:sldMk cId="1916744076" sldId="293"/>
        </pc:sldMkLst>
        <pc:spChg chg="del">
          <ac:chgData name="Melnik, Anastasia" userId="f5e8aed1-002f-43d4-a90c-6e1c4f0eaf3d" providerId="ADAL" clId="{E7E5F7EC-A6BA-4676-9C75-1693EE645D5F}" dt="2022-02-25T12:43:21.785" v="2007" actId="478"/>
          <ac:spMkLst>
            <pc:docMk/>
            <pc:sldMk cId="1916744076" sldId="293"/>
            <ac:spMk id="3" creationId="{A046EF9E-25B3-4E5C-AEF2-FBE2F45F9E4E}"/>
          </ac:spMkLst>
        </pc:spChg>
        <pc:spChg chg="add mod ord">
          <ac:chgData name="Melnik, Anastasia" userId="f5e8aed1-002f-43d4-a90c-6e1c4f0eaf3d" providerId="ADAL" clId="{E7E5F7EC-A6BA-4676-9C75-1693EE645D5F}" dt="2022-02-25T12:44:10.420" v="2102" actId="171"/>
          <ac:spMkLst>
            <pc:docMk/>
            <pc:sldMk cId="1916744076" sldId="293"/>
            <ac:spMk id="4" creationId="{42FA77EA-2499-4479-8150-8407BF9B5272}"/>
          </ac:spMkLst>
        </pc:spChg>
        <pc:spChg chg="add mod">
          <ac:chgData name="Melnik, Anastasia" userId="f5e8aed1-002f-43d4-a90c-6e1c4f0eaf3d" providerId="ADAL" clId="{E7E5F7EC-A6BA-4676-9C75-1693EE645D5F}" dt="2022-02-25T12:44:29.305" v="2103"/>
          <ac:spMkLst>
            <pc:docMk/>
            <pc:sldMk cId="1916744076" sldId="293"/>
            <ac:spMk id="13" creationId="{47E54428-F8E4-4B3A-9E99-AF59324FDA35}"/>
          </ac:spMkLst>
        </pc:spChg>
        <pc:spChg chg="del">
          <ac:chgData name="Melnik, Anastasia" userId="f5e8aed1-002f-43d4-a90c-6e1c4f0eaf3d" providerId="ADAL" clId="{E7E5F7EC-A6BA-4676-9C75-1693EE645D5F}" dt="2022-02-25T12:44:03.275" v="2045" actId="478"/>
          <ac:spMkLst>
            <pc:docMk/>
            <pc:sldMk cId="1916744076" sldId="293"/>
            <ac:spMk id="53" creationId="{A7EA6A59-C4C6-41DB-9585-093C80AF3590}"/>
          </ac:spMkLst>
        </pc:spChg>
        <pc:picChg chg="add mod ord">
          <ac:chgData name="Melnik, Anastasia" userId="f5e8aed1-002f-43d4-a90c-6e1c4f0eaf3d" providerId="ADAL" clId="{E7E5F7EC-A6BA-4676-9C75-1693EE645D5F}" dt="2022-02-25T12:44:10.420" v="2102" actId="171"/>
          <ac:picMkLst>
            <pc:docMk/>
            <pc:sldMk cId="1916744076" sldId="293"/>
            <ac:picMk id="8" creationId="{2960E18F-BD17-42F8-B099-4C22E09E6212}"/>
          </ac:picMkLst>
        </pc:picChg>
        <pc:picChg chg="add mod ord">
          <ac:chgData name="Melnik, Anastasia" userId="f5e8aed1-002f-43d4-a90c-6e1c4f0eaf3d" providerId="ADAL" clId="{E7E5F7EC-A6BA-4676-9C75-1693EE645D5F}" dt="2022-02-25T12:44:10.420" v="2102" actId="171"/>
          <ac:picMkLst>
            <pc:docMk/>
            <pc:sldMk cId="1916744076" sldId="293"/>
            <ac:picMk id="9" creationId="{F0CB81EB-88F8-4482-8809-EB38979AE040}"/>
          </ac:picMkLst>
        </pc:picChg>
        <pc:picChg chg="add mod ord">
          <ac:chgData name="Melnik, Anastasia" userId="f5e8aed1-002f-43d4-a90c-6e1c4f0eaf3d" providerId="ADAL" clId="{E7E5F7EC-A6BA-4676-9C75-1693EE645D5F}" dt="2022-02-25T12:44:10.420" v="2102" actId="171"/>
          <ac:picMkLst>
            <pc:docMk/>
            <pc:sldMk cId="1916744076" sldId="293"/>
            <ac:picMk id="10" creationId="{7C310E26-3BF4-4DF2-99E0-5DF2E6D55068}"/>
          </ac:picMkLst>
        </pc:picChg>
        <pc:picChg chg="add mod ord">
          <ac:chgData name="Melnik, Anastasia" userId="f5e8aed1-002f-43d4-a90c-6e1c4f0eaf3d" providerId="ADAL" clId="{E7E5F7EC-A6BA-4676-9C75-1693EE645D5F}" dt="2022-02-25T12:44:10.420" v="2102" actId="171"/>
          <ac:picMkLst>
            <pc:docMk/>
            <pc:sldMk cId="1916744076" sldId="293"/>
            <ac:picMk id="11" creationId="{BB45EF1F-80CB-450D-9F3B-7B62996A4D2C}"/>
          </ac:picMkLst>
        </pc:picChg>
        <pc:picChg chg="add mod ord">
          <ac:chgData name="Melnik, Anastasia" userId="f5e8aed1-002f-43d4-a90c-6e1c4f0eaf3d" providerId="ADAL" clId="{E7E5F7EC-A6BA-4676-9C75-1693EE645D5F}" dt="2022-02-25T12:44:10.420" v="2102" actId="171"/>
          <ac:picMkLst>
            <pc:docMk/>
            <pc:sldMk cId="1916744076" sldId="293"/>
            <ac:picMk id="12" creationId="{6996E637-8E87-4830-9DBF-3E5F81843E5A}"/>
          </ac:picMkLst>
        </pc:picChg>
        <pc:picChg chg="del">
          <ac:chgData name="Melnik, Anastasia" userId="f5e8aed1-002f-43d4-a90c-6e1c4f0eaf3d" providerId="ADAL" clId="{E7E5F7EC-A6BA-4676-9C75-1693EE645D5F}" dt="2022-02-25T12:43:25.470" v="2008" actId="478"/>
          <ac:picMkLst>
            <pc:docMk/>
            <pc:sldMk cId="1916744076" sldId="293"/>
            <ac:picMk id="16" creationId="{5C0D0F24-BB6F-4CC0-A6A1-471116934E8F}"/>
          </ac:picMkLst>
        </pc:picChg>
        <pc:picChg chg="del">
          <ac:chgData name="Melnik, Anastasia" userId="f5e8aed1-002f-43d4-a90c-6e1c4f0eaf3d" providerId="ADAL" clId="{E7E5F7EC-A6BA-4676-9C75-1693EE645D5F}" dt="2022-02-25T12:43:27.015" v="2009" actId="478"/>
          <ac:picMkLst>
            <pc:docMk/>
            <pc:sldMk cId="1916744076" sldId="293"/>
            <ac:picMk id="17" creationId="{CB459494-1C3A-4286-BAAB-FDCCC61843A1}"/>
          </ac:picMkLst>
        </pc:picChg>
      </pc:sldChg>
      <pc:sldChg chg="addSp delSp modSp add mod">
        <pc:chgData name="Melnik, Anastasia" userId="f5e8aed1-002f-43d4-a90c-6e1c4f0eaf3d" providerId="ADAL" clId="{E7E5F7EC-A6BA-4676-9C75-1693EE645D5F}" dt="2022-02-25T12:48:40.494" v="2131" actId="1076"/>
        <pc:sldMkLst>
          <pc:docMk/>
          <pc:sldMk cId="1341562789" sldId="294"/>
        </pc:sldMkLst>
        <pc:spChg chg="del">
          <ac:chgData name="Melnik, Anastasia" userId="f5e8aed1-002f-43d4-a90c-6e1c4f0eaf3d" providerId="ADAL" clId="{E7E5F7EC-A6BA-4676-9C75-1693EE645D5F}" dt="2022-02-25T12:46:59.405" v="2120" actId="478"/>
          <ac:spMkLst>
            <pc:docMk/>
            <pc:sldMk cId="1341562789" sldId="294"/>
            <ac:spMk id="3" creationId="{A046EF9E-25B3-4E5C-AEF2-FBE2F45F9E4E}"/>
          </ac:spMkLst>
        </pc:spChg>
        <pc:spChg chg="add del mod">
          <ac:chgData name="Melnik, Anastasia" userId="f5e8aed1-002f-43d4-a90c-6e1c4f0eaf3d" providerId="ADAL" clId="{E7E5F7EC-A6BA-4676-9C75-1693EE645D5F}" dt="2022-02-25T12:47:04.845" v="2122" actId="478"/>
          <ac:spMkLst>
            <pc:docMk/>
            <pc:sldMk cId="1341562789" sldId="294"/>
            <ac:spMk id="4" creationId="{99BF8A88-B243-4A2A-B15B-8049D936B8F0}"/>
          </ac:spMkLst>
        </pc:spChg>
        <pc:spChg chg="add del mod">
          <ac:chgData name="Melnik, Anastasia" userId="f5e8aed1-002f-43d4-a90c-6e1c4f0eaf3d" providerId="ADAL" clId="{E7E5F7EC-A6BA-4676-9C75-1693EE645D5F}" dt="2022-02-25T12:47:11.099" v="2124"/>
          <ac:spMkLst>
            <pc:docMk/>
            <pc:sldMk cId="1341562789" sldId="294"/>
            <ac:spMk id="12" creationId="{7C23359C-3C28-4C8D-9EA3-02FA4F39BE07}"/>
          </ac:spMkLst>
        </pc:spChg>
        <pc:spChg chg="add del mod">
          <ac:chgData name="Melnik, Anastasia" userId="f5e8aed1-002f-43d4-a90c-6e1c4f0eaf3d" providerId="ADAL" clId="{E7E5F7EC-A6BA-4676-9C75-1693EE645D5F}" dt="2022-02-25T12:47:11.099" v="2124"/>
          <ac:spMkLst>
            <pc:docMk/>
            <pc:sldMk cId="1341562789" sldId="294"/>
            <ac:spMk id="14" creationId="{C6738B4B-3053-43FB-9802-92A77936DAA9}"/>
          </ac:spMkLst>
        </pc:spChg>
        <pc:spChg chg="add mod">
          <ac:chgData name="Melnik, Anastasia" userId="f5e8aed1-002f-43d4-a90c-6e1c4f0eaf3d" providerId="ADAL" clId="{E7E5F7EC-A6BA-4676-9C75-1693EE645D5F}" dt="2022-02-25T12:47:34.338" v="2128" actId="27636"/>
          <ac:spMkLst>
            <pc:docMk/>
            <pc:sldMk cId="1341562789" sldId="294"/>
            <ac:spMk id="20" creationId="{9EFB7D4A-2E53-4EB0-B8D1-FF16A7CE16C7}"/>
          </ac:spMkLst>
        </pc:spChg>
        <pc:spChg chg="add mod">
          <ac:chgData name="Melnik, Anastasia" userId="f5e8aed1-002f-43d4-a90c-6e1c4f0eaf3d" providerId="ADAL" clId="{E7E5F7EC-A6BA-4676-9C75-1693EE645D5F}" dt="2022-02-25T12:48:40.494" v="2131" actId="1076"/>
          <ac:spMkLst>
            <pc:docMk/>
            <pc:sldMk cId="1341562789" sldId="294"/>
            <ac:spMk id="22" creationId="{BEEAD4A4-DCA1-40D9-B4B9-0D35C52B7224}"/>
          </ac:spMkLst>
        </pc:spChg>
        <pc:spChg chg="add mod">
          <ac:chgData name="Melnik, Anastasia" userId="f5e8aed1-002f-43d4-a90c-6e1c4f0eaf3d" providerId="ADAL" clId="{E7E5F7EC-A6BA-4676-9C75-1693EE645D5F}" dt="2022-02-25T12:47:34.338" v="2128" actId="27636"/>
          <ac:spMkLst>
            <pc:docMk/>
            <pc:sldMk cId="1341562789" sldId="294"/>
            <ac:spMk id="24" creationId="{DA93CCC3-FC82-4625-BEB3-C90A671CFB17}"/>
          </ac:spMkLst>
        </pc:spChg>
        <pc:spChg chg="add mod">
          <ac:chgData name="Melnik, Anastasia" userId="f5e8aed1-002f-43d4-a90c-6e1c4f0eaf3d" providerId="ADAL" clId="{E7E5F7EC-A6BA-4676-9C75-1693EE645D5F}" dt="2022-02-25T12:47:34.338" v="2128" actId="27636"/>
          <ac:spMkLst>
            <pc:docMk/>
            <pc:sldMk cId="1341562789" sldId="294"/>
            <ac:spMk id="25" creationId="{2CEFBCFB-5D48-42C6-A7C9-C83D08A9FBEF}"/>
          </ac:spMkLst>
        </pc:spChg>
        <pc:spChg chg="add mod">
          <ac:chgData name="Melnik, Anastasia" userId="f5e8aed1-002f-43d4-a90c-6e1c4f0eaf3d" providerId="ADAL" clId="{E7E5F7EC-A6BA-4676-9C75-1693EE645D5F}" dt="2022-02-25T12:47:34.338" v="2128" actId="27636"/>
          <ac:spMkLst>
            <pc:docMk/>
            <pc:sldMk cId="1341562789" sldId="294"/>
            <ac:spMk id="27" creationId="{0357C424-63C2-4520-B54F-5873C92B5277}"/>
          </ac:spMkLst>
        </pc:spChg>
        <pc:picChg chg="add del mod">
          <ac:chgData name="Melnik, Anastasia" userId="f5e8aed1-002f-43d4-a90c-6e1c4f0eaf3d" providerId="ADAL" clId="{E7E5F7EC-A6BA-4676-9C75-1693EE645D5F}" dt="2022-02-25T12:47:11.099" v="2124"/>
          <ac:picMkLst>
            <pc:docMk/>
            <pc:sldMk cId="1341562789" sldId="294"/>
            <ac:picMk id="8" creationId="{A3EC1052-B334-4D91-9CF1-5804B4AB75F3}"/>
          </ac:picMkLst>
        </pc:picChg>
        <pc:picChg chg="add del mod">
          <ac:chgData name="Melnik, Anastasia" userId="f5e8aed1-002f-43d4-a90c-6e1c4f0eaf3d" providerId="ADAL" clId="{E7E5F7EC-A6BA-4676-9C75-1693EE645D5F}" dt="2022-02-25T12:47:11.099" v="2124"/>
          <ac:picMkLst>
            <pc:docMk/>
            <pc:sldMk cId="1341562789" sldId="294"/>
            <ac:picMk id="9" creationId="{7B61D42E-1EC0-4E9B-92A3-7478B99C1380}"/>
          </ac:picMkLst>
        </pc:picChg>
        <pc:picChg chg="add del mod">
          <ac:chgData name="Melnik, Anastasia" userId="f5e8aed1-002f-43d4-a90c-6e1c4f0eaf3d" providerId="ADAL" clId="{E7E5F7EC-A6BA-4676-9C75-1693EE645D5F}" dt="2022-02-25T12:47:11.099" v="2124"/>
          <ac:picMkLst>
            <pc:docMk/>
            <pc:sldMk cId="1341562789" sldId="294"/>
            <ac:picMk id="10" creationId="{65967474-A79D-4BF8-BC0C-CD962DE43C2E}"/>
          </ac:picMkLst>
        </pc:picChg>
        <pc:picChg chg="add del mod">
          <ac:chgData name="Melnik, Anastasia" userId="f5e8aed1-002f-43d4-a90c-6e1c4f0eaf3d" providerId="ADAL" clId="{E7E5F7EC-A6BA-4676-9C75-1693EE645D5F}" dt="2022-02-25T12:47:11.099" v="2124"/>
          <ac:picMkLst>
            <pc:docMk/>
            <pc:sldMk cId="1341562789" sldId="294"/>
            <ac:picMk id="11" creationId="{56CE25D4-A4B6-437A-BB33-9AB64F0BD9FE}"/>
          </ac:picMkLst>
        </pc:picChg>
        <pc:picChg chg="add del mod">
          <ac:chgData name="Melnik, Anastasia" userId="f5e8aed1-002f-43d4-a90c-6e1c4f0eaf3d" providerId="ADAL" clId="{E7E5F7EC-A6BA-4676-9C75-1693EE645D5F}" dt="2022-02-25T12:47:11.099" v="2124"/>
          <ac:picMkLst>
            <pc:docMk/>
            <pc:sldMk cId="1341562789" sldId="294"/>
            <ac:picMk id="13" creationId="{CB1FCA8B-989B-4C13-A908-126340DA1B65}"/>
          </ac:picMkLst>
        </pc:picChg>
        <pc:picChg chg="add del mod">
          <ac:chgData name="Melnik, Anastasia" userId="f5e8aed1-002f-43d4-a90c-6e1c4f0eaf3d" providerId="ADAL" clId="{E7E5F7EC-A6BA-4676-9C75-1693EE645D5F}" dt="2022-02-25T12:47:11.099" v="2124"/>
          <ac:picMkLst>
            <pc:docMk/>
            <pc:sldMk cId="1341562789" sldId="294"/>
            <ac:picMk id="15" creationId="{721249DD-997C-4A8F-BC05-913B305A873A}"/>
          </ac:picMkLst>
        </pc:picChg>
        <pc:picChg chg="del">
          <ac:chgData name="Melnik, Anastasia" userId="f5e8aed1-002f-43d4-a90c-6e1c4f0eaf3d" providerId="ADAL" clId="{E7E5F7EC-A6BA-4676-9C75-1693EE645D5F}" dt="2022-02-25T12:46:57.976" v="2119" actId="478"/>
          <ac:picMkLst>
            <pc:docMk/>
            <pc:sldMk cId="1341562789" sldId="294"/>
            <ac:picMk id="16" creationId="{5C0D0F24-BB6F-4CC0-A6A1-471116934E8F}"/>
          </ac:picMkLst>
        </pc:picChg>
        <pc:picChg chg="del">
          <ac:chgData name="Melnik, Anastasia" userId="f5e8aed1-002f-43d4-a90c-6e1c4f0eaf3d" providerId="ADAL" clId="{E7E5F7EC-A6BA-4676-9C75-1693EE645D5F}" dt="2022-02-25T12:47:00.560" v="2121" actId="478"/>
          <ac:picMkLst>
            <pc:docMk/>
            <pc:sldMk cId="1341562789" sldId="294"/>
            <ac:picMk id="17" creationId="{CB459494-1C3A-4286-BAAB-FDCCC61843A1}"/>
          </ac:picMkLst>
        </pc:picChg>
        <pc:picChg chg="add mod">
          <ac:chgData name="Melnik, Anastasia" userId="f5e8aed1-002f-43d4-a90c-6e1c4f0eaf3d" providerId="ADAL" clId="{E7E5F7EC-A6BA-4676-9C75-1693EE645D5F}" dt="2022-02-25T12:47:34.338" v="2128" actId="27636"/>
          <ac:picMkLst>
            <pc:docMk/>
            <pc:sldMk cId="1341562789" sldId="294"/>
            <ac:picMk id="18" creationId="{979FAD35-69D0-4B78-9532-D7D22F14ABCE}"/>
          </ac:picMkLst>
        </pc:picChg>
        <pc:picChg chg="add mod">
          <ac:chgData name="Melnik, Anastasia" userId="f5e8aed1-002f-43d4-a90c-6e1c4f0eaf3d" providerId="ADAL" clId="{E7E5F7EC-A6BA-4676-9C75-1693EE645D5F}" dt="2022-02-25T12:47:34.338" v="2128" actId="27636"/>
          <ac:picMkLst>
            <pc:docMk/>
            <pc:sldMk cId="1341562789" sldId="294"/>
            <ac:picMk id="19" creationId="{4F3D4D24-8BBD-40A3-8E7A-E73AF75848FC}"/>
          </ac:picMkLst>
        </pc:picChg>
        <pc:picChg chg="add mod">
          <ac:chgData name="Melnik, Anastasia" userId="f5e8aed1-002f-43d4-a90c-6e1c4f0eaf3d" providerId="ADAL" clId="{E7E5F7EC-A6BA-4676-9C75-1693EE645D5F}" dt="2022-02-25T12:47:34.338" v="2128" actId="27636"/>
          <ac:picMkLst>
            <pc:docMk/>
            <pc:sldMk cId="1341562789" sldId="294"/>
            <ac:picMk id="21" creationId="{57285A26-792D-401F-9BF8-F803370CF126}"/>
          </ac:picMkLst>
        </pc:picChg>
        <pc:picChg chg="add mod">
          <ac:chgData name="Melnik, Anastasia" userId="f5e8aed1-002f-43d4-a90c-6e1c4f0eaf3d" providerId="ADAL" clId="{E7E5F7EC-A6BA-4676-9C75-1693EE645D5F}" dt="2022-02-25T12:47:34.338" v="2128" actId="27636"/>
          <ac:picMkLst>
            <pc:docMk/>
            <pc:sldMk cId="1341562789" sldId="294"/>
            <ac:picMk id="23" creationId="{DE64874A-0094-40CB-A271-A54F76017ED6}"/>
          </ac:picMkLst>
        </pc:picChg>
        <pc:picChg chg="add mod">
          <ac:chgData name="Melnik, Anastasia" userId="f5e8aed1-002f-43d4-a90c-6e1c4f0eaf3d" providerId="ADAL" clId="{E7E5F7EC-A6BA-4676-9C75-1693EE645D5F}" dt="2022-02-25T12:47:34.338" v="2128" actId="27636"/>
          <ac:picMkLst>
            <pc:docMk/>
            <pc:sldMk cId="1341562789" sldId="294"/>
            <ac:picMk id="26" creationId="{B2CAD45F-0828-44AB-BF5F-22179C8498DE}"/>
          </ac:picMkLst>
        </pc:picChg>
        <pc:picChg chg="add mod">
          <ac:chgData name="Melnik, Anastasia" userId="f5e8aed1-002f-43d4-a90c-6e1c4f0eaf3d" providerId="ADAL" clId="{E7E5F7EC-A6BA-4676-9C75-1693EE645D5F}" dt="2022-02-25T12:47:34.338" v="2128" actId="27636"/>
          <ac:picMkLst>
            <pc:docMk/>
            <pc:sldMk cId="1341562789" sldId="294"/>
            <ac:picMk id="28" creationId="{4630C2BF-DE3B-433E-B0CA-1F0108AA5768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52:01.186" v="2419"/>
        <pc:sldMkLst>
          <pc:docMk/>
          <pc:sldMk cId="522268061" sldId="295"/>
        </pc:sldMkLst>
        <pc:spChg chg="mod">
          <ac:chgData name="Melnik, Anastasia" userId="f5e8aed1-002f-43d4-a90c-6e1c4f0eaf3d" providerId="ADAL" clId="{E7E5F7EC-A6BA-4676-9C75-1693EE645D5F}" dt="2022-02-25T12:51:59.685" v="2418" actId="20577"/>
          <ac:spMkLst>
            <pc:docMk/>
            <pc:sldMk cId="522268061" sldId="295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6" creationId="{0647FD0E-6351-4F32-945B-56BE29381DFD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7" creationId="{0BCF85B6-5693-429F-B7D5-0AD4731EE585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8" creationId="{13215746-C0DA-491B-8765-F5772821C0FF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9" creationId="{A6EF0A4E-7297-444E-B3CB-08290D205F60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10" creationId="{F10247A3-C7A5-4046-B546-B4CEB3E75582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11" creationId="{BCE1AB29-64D1-415B-969B-E168A418FDF7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12" creationId="{D939BF4C-2B02-43BC-93D5-F44C261DDFD7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13" creationId="{A34DC2A2-17D9-48E1-A372-D87BAC192728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14" creationId="{2C2D4848-F3C8-4DF6-BD18-8231F04B2EBA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15" creationId="{42E6B842-EE01-4925-BF7F-26056501A92A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18" creationId="{A8A787E5-3D9D-474E-81FE-D805EC6A08F5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19" creationId="{6E098A8D-F6B9-45CC-BC57-AD7926AFE4DB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20" creationId="{2DCAD00A-47A5-40D2-9E22-180952B1CE64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21" creationId="{0C2D0D7C-9F8D-4878-BD02-A2696016F812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22" creationId="{834DE67E-6544-447F-8B9C-E4FF8DEC35D6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23" creationId="{BCA3BA94-222E-4320-B78B-9556AB534739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24" creationId="{270C1C42-3D71-46C8-9CFF-D28EF4724A30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25" creationId="{33A63EEF-9C30-43B1-886D-FDF58CDF18F6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26" creationId="{767E2F6C-38AC-4CF9-BC16-498390384195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27" creationId="{241230CB-93E2-4BC4-85D8-9993B559D062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28" creationId="{665E7F6A-1D36-4618-AA3B-3CDF58B631C9}"/>
          </ac:picMkLst>
        </pc:picChg>
        <pc:picChg chg="add mod">
          <ac:chgData name="Melnik, Anastasia" userId="f5e8aed1-002f-43d4-a90c-6e1c4f0eaf3d" providerId="ADAL" clId="{E7E5F7EC-A6BA-4676-9C75-1693EE645D5F}" dt="2022-02-25T12:52:01.186" v="2419"/>
          <ac:picMkLst>
            <pc:docMk/>
            <pc:sldMk cId="522268061" sldId="295"/>
            <ac:picMk id="29" creationId="{3762360F-5204-4BB1-AC38-ECD5D1BF47EB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52:36.950" v="2434" actId="1076"/>
        <pc:sldMkLst>
          <pc:docMk/>
          <pc:sldMk cId="926446793" sldId="296"/>
        </pc:sldMkLst>
        <pc:picChg chg="add mod">
          <ac:chgData name="Melnik, Anastasia" userId="f5e8aed1-002f-43d4-a90c-6e1c4f0eaf3d" providerId="ADAL" clId="{E7E5F7EC-A6BA-4676-9C75-1693EE645D5F}" dt="2022-02-25T12:52:26.065" v="2432"/>
          <ac:picMkLst>
            <pc:docMk/>
            <pc:sldMk cId="926446793" sldId="296"/>
            <ac:picMk id="6" creationId="{F2A95104-D488-42E9-BDDA-245209EABE2B}"/>
          </ac:picMkLst>
        </pc:picChg>
        <pc:picChg chg="add mod">
          <ac:chgData name="Melnik, Anastasia" userId="f5e8aed1-002f-43d4-a90c-6e1c4f0eaf3d" providerId="ADAL" clId="{E7E5F7EC-A6BA-4676-9C75-1693EE645D5F}" dt="2022-02-25T12:52:36.950" v="2434" actId="1076"/>
          <ac:picMkLst>
            <pc:docMk/>
            <pc:sldMk cId="926446793" sldId="296"/>
            <ac:picMk id="7" creationId="{F0161527-E19E-4858-88D5-24DF66489FB7}"/>
          </ac:picMkLst>
        </pc:picChg>
        <pc:picChg chg="add mod">
          <ac:chgData name="Melnik, Anastasia" userId="f5e8aed1-002f-43d4-a90c-6e1c4f0eaf3d" providerId="ADAL" clId="{E7E5F7EC-A6BA-4676-9C75-1693EE645D5F}" dt="2022-02-25T12:52:36.950" v="2434" actId="1076"/>
          <ac:picMkLst>
            <pc:docMk/>
            <pc:sldMk cId="926446793" sldId="296"/>
            <ac:picMk id="8" creationId="{409C5AEC-B335-45CE-A7DB-7D96109E16E8}"/>
          </ac:picMkLst>
        </pc:picChg>
        <pc:picChg chg="add mod">
          <ac:chgData name="Melnik, Anastasia" userId="f5e8aed1-002f-43d4-a90c-6e1c4f0eaf3d" providerId="ADAL" clId="{E7E5F7EC-A6BA-4676-9C75-1693EE645D5F}" dt="2022-02-25T12:52:36.950" v="2434" actId="1076"/>
          <ac:picMkLst>
            <pc:docMk/>
            <pc:sldMk cId="926446793" sldId="296"/>
            <ac:picMk id="9" creationId="{045E709C-6F33-49A2-BBCD-AAC6160BE903}"/>
          </ac:picMkLst>
        </pc:picChg>
        <pc:picChg chg="add mod">
          <ac:chgData name="Melnik, Anastasia" userId="f5e8aed1-002f-43d4-a90c-6e1c4f0eaf3d" providerId="ADAL" clId="{E7E5F7EC-A6BA-4676-9C75-1693EE645D5F}" dt="2022-02-25T12:52:36.950" v="2434" actId="1076"/>
          <ac:picMkLst>
            <pc:docMk/>
            <pc:sldMk cId="926446793" sldId="296"/>
            <ac:picMk id="10" creationId="{DF99A27A-D568-4399-B01A-88CB79BD3C39}"/>
          </ac:picMkLst>
        </pc:picChg>
        <pc:picChg chg="add mod">
          <ac:chgData name="Melnik, Anastasia" userId="f5e8aed1-002f-43d4-a90c-6e1c4f0eaf3d" providerId="ADAL" clId="{E7E5F7EC-A6BA-4676-9C75-1693EE645D5F}" dt="2022-02-25T12:52:36.950" v="2434" actId="1076"/>
          <ac:picMkLst>
            <pc:docMk/>
            <pc:sldMk cId="926446793" sldId="296"/>
            <ac:picMk id="11" creationId="{7F39B0FB-6AB9-4F02-A044-8161F4C40FFD}"/>
          </ac:picMkLst>
        </pc:picChg>
        <pc:picChg chg="add mod">
          <ac:chgData name="Melnik, Anastasia" userId="f5e8aed1-002f-43d4-a90c-6e1c4f0eaf3d" providerId="ADAL" clId="{E7E5F7EC-A6BA-4676-9C75-1693EE645D5F}" dt="2022-02-25T12:52:36.950" v="2434" actId="1076"/>
          <ac:picMkLst>
            <pc:docMk/>
            <pc:sldMk cId="926446793" sldId="296"/>
            <ac:picMk id="12" creationId="{B30E22A3-8951-4389-9C81-998DE86B76C5}"/>
          </ac:picMkLst>
        </pc:picChg>
        <pc:picChg chg="add mod">
          <ac:chgData name="Melnik, Anastasia" userId="f5e8aed1-002f-43d4-a90c-6e1c4f0eaf3d" providerId="ADAL" clId="{E7E5F7EC-A6BA-4676-9C75-1693EE645D5F}" dt="2022-02-25T12:52:36.950" v="2434" actId="1076"/>
          <ac:picMkLst>
            <pc:docMk/>
            <pc:sldMk cId="926446793" sldId="296"/>
            <ac:picMk id="13" creationId="{03379846-B0BB-4287-8F1F-FBF19FA0F1C8}"/>
          </ac:picMkLst>
        </pc:picChg>
        <pc:picChg chg="add mod">
          <ac:chgData name="Melnik, Anastasia" userId="f5e8aed1-002f-43d4-a90c-6e1c4f0eaf3d" providerId="ADAL" clId="{E7E5F7EC-A6BA-4676-9C75-1693EE645D5F}" dt="2022-02-25T12:52:36.950" v="2434" actId="1076"/>
          <ac:picMkLst>
            <pc:docMk/>
            <pc:sldMk cId="926446793" sldId="296"/>
            <ac:picMk id="14" creationId="{462C9A58-6136-4D1B-A5F3-E11ED52F95FD}"/>
          </ac:picMkLst>
        </pc:picChg>
        <pc:picChg chg="add mod">
          <ac:chgData name="Melnik, Anastasia" userId="f5e8aed1-002f-43d4-a90c-6e1c4f0eaf3d" providerId="ADAL" clId="{E7E5F7EC-A6BA-4676-9C75-1693EE645D5F}" dt="2022-02-25T12:52:36.950" v="2434" actId="1076"/>
          <ac:picMkLst>
            <pc:docMk/>
            <pc:sldMk cId="926446793" sldId="296"/>
            <ac:picMk id="15" creationId="{AC1D27AE-7241-4DB2-A6C3-3E0C1DA94305}"/>
          </ac:picMkLst>
        </pc:picChg>
        <pc:picChg chg="add mod">
          <ac:chgData name="Melnik, Anastasia" userId="f5e8aed1-002f-43d4-a90c-6e1c4f0eaf3d" providerId="ADAL" clId="{E7E5F7EC-A6BA-4676-9C75-1693EE645D5F}" dt="2022-02-25T12:52:36.950" v="2434" actId="1076"/>
          <ac:picMkLst>
            <pc:docMk/>
            <pc:sldMk cId="926446793" sldId="296"/>
            <ac:picMk id="18" creationId="{C871AAB4-AAD3-4F08-8809-C8777AF4244B}"/>
          </ac:picMkLst>
        </pc:picChg>
      </pc:sldChg>
      <pc:sldChg chg="addSp modSp add mod">
        <pc:chgData name="Melnik, Anastasia" userId="f5e8aed1-002f-43d4-a90c-6e1c4f0eaf3d" providerId="ADAL" clId="{E7E5F7EC-A6BA-4676-9C75-1693EE645D5F}" dt="2022-02-25T12:53:13.497" v="2480" actId="20577"/>
        <pc:sldMkLst>
          <pc:docMk/>
          <pc:sldMk cId="971165364" sldId="297"/>
        </pc:sldMkLst>
        <pc:spChg chg="mod">
          <ac:chgData name="Melnik, Anastasia" userId="f5e8aed1-002f-43d4-a90c-6e1c4f0eaf3d" providerId="ADAL" clId="{E7E5F7EC-A6BA-4676-9C75-1693EE645D5F}" dt="2022-02-25T12:53:13.497" v="2480" actId="20577"/>
          <ac:spMkLst>
            <pc:docMk/>
            <pc:sldMk cId="971165364" sldId="297"/>
            <ac:spMk id="3" creationId="{A046EF9E-25B3-4E5C-AEF2-FBE2F45F9E4E}"/>
          </ac:spMkLst>
        </pc:spChg>
        <pc:picChg chg="add mod">
          <ac:chgData name="Melnik, Anastasia" userId="f5e8aed1-002f-43d4-a90c-6e1c4f0eaf3d" providerId="ADAL" clId="{E7E5F7EC-A6BA-4676-9C75-1693EE645D5F}" dt="2022-02-25T12:53:01.965" v="2456"/>
          <ac:picMkLst>
            <pc:docMk/>
            <pc:sldMk cId="971165364" sldId="297"/>
            <ac:picMk id="6" creationId="{2505985A-261F-42B7-82B6-5A2D737F1FA0}"/>
          </ac:picMkLst>
        </pc:picChg>
        <pc:picChg chg="add mod">
          <ac:chgData name="Melnik, Anastasia" userId="f5e8aed1-002f-43d4-a90c-6e1c4f0eaf3d" providerId="ADAL" clId="{E7E5F7EC-A6BA-4676-9C75-1693EE645D5F}" dt="2022-02-25T12:53:01.965" v="2456"/>
          <ac:picMkLst>
            <pc:docMk/>
            <pc:sldMk cId="971165364" sldId="297"/>
            <ac:picMk id="7" creationId="{4D5A3719-3453-41AD-A2E3-72D421BBC669}"/>
          </ac:picMkLst>
        </pc:picChg>
      </pc:sldChg>
      <pc:sldChg chg="modSp add mod ord">
        <pc:chgData name="Melnik, Anastasia" userId="f5e8aed1-002f-43d4-a90c-6e1c4f0eaf3d" providerId="ADAL" clId="{E7E5F7EC-A6BA-4676-9C75-1693EE645D5F}" dt="2022-02-25T12:32:21.856" v="1701" actId="255"/>
        <pc:sldMkLst>
          <pc:docMk/>
          <pc:sldMk cId="3329161512" sldId="298"/>
        </pc:sldMkLst>
        <pc:spChg chg="mod">
          <ac:chgData name="Melnik, Anastasia" userId="f5e8aed1-002f-43d4-a90c-6e1c4f0eaf3d" providerId="ADAL" clId="{E7E5F7EC-A6BA-4676-9C75-1693EE645D5F}" dt="2022-02-25T12:32:21.856" v="1701" actId="255"/>
          <ac:spMkLst>
            <pc:docMk/>
            <pc:sldMk cId="3329161512" sldId="298"/>
            <ac:spMk id="5" creationId="{40B4DB32-3DC3-4048-8B7C-04BD21402F78}"/>
          </ac:spMkLst>
        </pc:spChg>
      </pc:sldChg>
      <pc:sldChg chg="modSp add mod ord">
        <pc:chgData name="Melnik, Anastasia" userId="f5e8aed1-002f-43d4-a90c-6e1c4f0eaf3d" providerId="ADAL" clId="{E7E5F7EC-A6BA-4676-9C75-1693EE645D5F}" dt="2022-02-25T12:34:17.805" v="1786" actId="255"/>
        <pc:sldMkLst>
          <pc:docMk/>
          <pc:sldMk cId="4190899113" sldId="299"/>
        </pc:sldMkLst>
        <pc:spChg chg="mod">
          <ac:chgData name="Melnik, Anastasia" userId="f5e8aed1-002f-43d4-a90c-6e1c4f0eaf3d" providerId="ADAL" clId="{E7E5F7EC-A6BA-4676-9C75-1693EE645D5F}" dt="2022-02-25T12:34:17.805" v="1786" actId="255"/>
          <ac:spMkLst>
            <pc:docMk/>
            <pc:sldMk cId="4190899113" sldId="299"/>
            <ac:spMk id="5" creationId="{40B4DB32-3DC3-4048-8B7C-04BD21402F78}"/>
          </ac:spMkLst>
        </pc:spChg>
      </pc:sldChg>
      <pc:sldChg chg="add del">
        <pc:chgData name="Melnik, Anastasia" userId="f5e8aed1-002f-43d4-a90c-6e1c4f0eaf3d" providerId="ADAL" clId="{E7E5F7EC-A6BA-4676-9C75-1693EE645D5F}" dt="2022-02-25T12:34:04.870" v="1785" actId="47"/>
        <pc:sldMkLst>
          <pc:docMk/>
          <pc:sldMk cId="989698592" sldId="300"/>
        </pc:sldMkLst>
      </pc:sldChg>
      <pc:sldChg chg="modSp add mod ord">
        <pc:chgData name="Melnik, Anastasia" userId="f5e8aed1-002f-43d4-a90c-6e1c4f0eaf3d" providerId="ADAL" clId="{E7E5F7EC-A6BA-4676-9C75-1693EE645D5F}" dt="2022-02-25T12:34:40.856" v="1798" actId="20577"/>
        <pc:sldMkLst>
          <pc:docMk/>
          <pc:sldMk cId="2028968078" sldId="300"/>
        </pc:sldMkLst>
        <pc:spChg chg="mod">
          <ac:chgData name="Melnik, Anastasia" userId="f5e8aed1-002f-43d4-a90c-6e1c4f0eaf3d" providerId="ADAL" clId="{E7E5F7EC-A6BA-4676-9C75-1693EE645D5F}" dt="2022-02-25T12:34:40.856" v="1798" actId="20577"/>
          <ac:spMkLst>
            <pc:docMk/>
            <pc:sldMk cId="2028968078" sldId="300"/>
            <ac:spMk id="5" creationId="{40B4DB32-3DC3-4048-8B7C-04BD21402F78}"/>
          </ac:spMkLst>
        </pc:spChg>
      </pc:sldChg>
      <pc:sldChg chg="modSp add mod ord">
        <pc:chgData name="Melnik, Anastasia" userId="f5e8aed1-002f-43d4-a90c-6e1c4f0eaf3d" providerId="ADAL" clId="{E7E5F7EC-A6BA-4676-9C75-1693EE645D5F}" dt="2022-02-25T12:37:01.095" v="1835" actId="20577"/>
        <pc:sldMkLst>
          <pc:docMk/>
          <pc:sldMk cId="2582373374" sldId="301"/>
        </pc:sldMkLst>
        <pc:spChg chg="mod">
          <ac:chgData name="Melnik, Anastasia" userId="f5e8aed1-002f-43d4-a90c-6e1c4f0eaf3d" providerId="ADAL" clId="{E7E5F7EC-A6BA-4676-9C75-1693EE645D5F}" dt="2022-02-25T12:37:01.095" v="1835" actId="20577"/>
          <ac:spMkLst>
            <pc:docMk/>
            <pc:sldMk cId="2582373374" sldId="301"/>
            <ac:spMk id="5" creationId="{40B4DB32-3DC3-4048-8B7C-04BD21402F78}"/>
          </ac:spMkLst>
        </pc:spChg>
      </pc:sldChg>
      <pc:sldChg chg="modSp add mod ord">
        <pc:chgData name="Melnik, Anastasia" userId="f5e8aed1-002f-43d4-a90c-6e1c4f0eaf3d" providerId="ADAL" clId="{E7E5F7EC-A6BA-4676-9C75-1693EE645D5F}" dt="2022-02-25T12:37:54.687" v="1873" actId="20577"/>
        <pc:sldMkLst>
          <pc:docMk/>
          <pc:sldMk cId="1743441890" sldId="302"/>
        </pc:sldMkLst>
        <pc:spChg chg="mod">
          <ac:chgData name="Melnik, Anastasia" userId="f5e8aed1-002f-43d4-a90c-6e1c4f0eaf3d" providerId="ADAL" clId="{E7E5F7EC-A6BA-4676-9C75-1693EE645D5F}" dt="2022-02-25T12:37:54.687" v="1873" actId="20577"/>
          <ac:spMkLst>
            <pc:docMk/>
            <pc:sldMk cId="1743441890" sldId="302"/>
            <ac:spMk id="5" creationId="{40B4DB32-3DC3-4048-8B7C-04BD21402F78}"/>
          </ac:spMkLst>
        </pc:spChg>
      </pc:sldChg>
      <pc:sldChg chg="modSp add mod">
        <pc:chgData name="Melnik, Anastasia" userId="f5e8aed1-002f-43d4-a90c-6e1c4f0eaf3d" providerId="ADAL" clId="{E7E5F7EC-A6BA-4676-9C75-1693EE645D5F}" dt="2022-02-25T12:41:10.306" v="1978" actId="20577"/>
        <pc:sldMkLst>
          <pc:docMk/>
          <pc:sldMk cId="1675047630" sldId="303"/>
        </pc:sldMkLst>
        <pc:spChg chg="mod">
          <ac:chgData name="Melnik, Anastasia" userId="f5e8aed1-002f-43d4-a90c-6e1c4f0eaf3d" providerId="ADAL" clId="{E7E5F7EC-A6BA-4676-9C75-1693EE645D5F}" dt="2022-02-25T12:39:39.796" v="1922" actId="139"/>
          <ac:spMkLst>
            <pc:docMk/>
            <pc:sldMk cId="1675047630" sldId="303"/>
            <ac:spMk id="9" creationId="{62D385DE-02EC-4E65-A576-086D17F4372F}"/>
          </ac:spMkLst>
        </pc:spChg>
        <pc:spChg chg="mod">
          <ac:chgData name="Melnik, Anastasia" userId="f5e8aed1-002f-43d4-a90c-6e1c4f0eaf3d" providerId="ADAL" clId="{E7E5F7EC-A6BA-4676-9C75-1693EE645D5F}" dt="2022-02-25T12:41:10.306" v="1978" actId="20577"/>
          <ac:spMkLst>
            <pc:docMk/>
            <pc:sldMk cId="1675047630" sldId="303"/>
            <ac:spMk id="10" creationId="{ABA1E04C-61F4-4282-A233-AB031BD8761D}"/>
          </ac:spMkLst>
        </pc:spChg>
        <pc:spChg chg="mod">
          <ac:chgData name="Melnik, Anastasia" userId="f5e8aed1-002f-43d4-a90c-6e1c4f0eaf3d" providerId="ADAL" clId="{E7E5F7EC-A6BA-4676-9C75-1693EE645D5F}" dt="2022-02-25T12:39:30.706" v="1909" actId="20577"/>
          <ac:spMkLst>
            <pc:docMk/>
            <pc:sldMk cId="1675047630" sldId="303"/>
            <ac:spMk id="11" creationId="{76477CC2-21E4-4870-807D-55BD61FC5AC1}"/>
          </ac:spMkLst>
        </pc:spChg>
        <pc:picChg chg="mod">
          <ac:chgData name="Melnik, Anastasia" userId="f5e8aed1-002f-43d4-a90c-6e1c4f0eaf3d" providerId="ADAL" clId="{E7E5F7EC-A6BA-4676-9C75-1693EE645D5F}" dt="2022-02-25T12:41:08.192" v="1977" actId="1076"/>
          <ac:picMkLst>
            <pc:docMk/>
            <pc:sldMk cId="1675047630" sldId="303"/>
            <ac:picMk id="12" creationId="{D61A56C8-67B7-43F2-941E-F504EC5E8D49}"/>
          </ac:picMkLst>
        </pc:picChg>
      </pc:sldChg>
      <pc:sldChg chg="modSp add mod">
        <pc:chgData name="Melnik, Anastasia" userId="f5e8aed1-002f-43d4-a90c-6e1c4f0eaf3d" providerId="ADAL" clId="{E7E5F7EC-A6BA-4676-9C75-1693EE645D5F}" dt="2022-02-25T12:40:28.376" v="1945" actId="20577"/>
        <pc:sldMkLst>
          <pc:docMk/>
          <pc:sldMk cId="3669935894" sldId="304"/>
        </pc:sldMkLst>
        <pc:spChg chg="mod">
          <ac:chgData name="Melnik, Anastasia" userId="f5e8aed1-002f-43d4-a90c-6e1c4f0eaf3d" providerId="ADAL" clId="{E7E5F7EC-A6BA-4676-9C75-1693EE645D5F}" dt="2022-02-25T12:40:28.376" v="1945" actId="20577"/>
          <ac:spMkLst>
            <pc:docMk/>
            <pc:sldMk cId="3669935894" sldId="304"/>
            <ac:spMk id="5" creationId="{40B4DB32-3DC3-4048-8B7C-04BD21402F78}"/>
          </ac:spMkLst>
        </pc:spChg>
      </pc:sldChg>
      <pc:sldChg chg="addSp delSp modSp add mod">
        <pc:chgData name="Melnik, Anastasia" userId="f5e8aed1-002f-43d4-a90c-6e1c4f0eaf3d" providerId="ADAL" clId="{E7E5F7EC-A6BA-4676-9C75-1693EE645D5F}" dt="2022-02-25T12:45:13.785" v="2118" actId="1076"/>
        <pc:sldMkLst>
          <pc:docMk/>
          <pc:sldMk cId="2061283812" sldId="305"/>
        </pc:sldMkLst>
        <pc:spChg chg="del">
          <ac:chgData name="Melnik, Anastasia" userId="f5e8aed1-002f-43d4-a90c-6e1c4f0eaf3d" providerId="ADAL" clId="{E7E5F7EC-A6BA-4676-9C75-1693EE645D5F}" dt="2022-02-25T12:45:02.635" v="2113" actId="478"/>
          <ac:spMkLst>
            <pc:docMk/>
            <pc:sldMk cId="2061283812" sldId="305"/>
            <ac:spMk id="4" creationId="{42FA77EA-2499-4479-8150-8407BF9B5272}"/>
          </ac:spMkLst>
        </pc:spChg>
        <pc:spChg chg="del">
          <ac:chgData name="Melnik, Anastasia" userId="f5e8aed1-002f-43d4-a90c-6e1c4f0eaf3d" providerId="ADAL" clId="{E7E5F7EC-A6BA-4676-9C75-1693EE645D5F}" dt="2022-02-25T12:45:11.445" v="2117" actId="478"/>
          <ac:spMkLst>
            <pc:docMk/>
            <pc:sldMk cId="2061283812" sldId="305"/>
            <ac:spMk id="13" creationId="{47E54428-F8E4-4B3A-9E99-AF59324FDA35}"/>
          </ac:spMkLst>
        </pc:spChg>
        <pc:spChg chg="add mod">
          <ac:chgData name="Melnik, Anastasia" userId="f5e8aed1-002f-43d4-a90c-6e1c4f0eaf3d" providerId="ADAL" clId="{E7E5F7EC-A6BA-4676-9C75-1693EE645D5F}" dt="2022-02-25T12:44:58.028" v="2112" actId="171"/>
          <ac:spMkLst>
            <pc:docMk/>
            <pc:sldMk cId="2061283812" sldId="305"/>
            <ac:spMk id="18" creationId="{A67360A2-0031-4BD3-ABA2-46528DC26D6C}"/>
          </ac:spMkLst>
        </pc:spChg>
        <pc:spChg chg="add mod">
          <ac:chgData name="Melnik, Anastasia" userId="f5e8aed1-002f-43d4-a90c-6e1c4f0eaf3d" providerId="ADAL" clId="{E7E5F7EC-A6BA-4676-9C75-1693EE645D5F}" dt="2022-02-25T12:44:58.028" v="2112" actId="171"/>
          <ac:spMkLst>
            <pc:docMk/>
            <pc:sldMk cId="2061283812" sldId="305"/>
            <ac:spMk id="20" creationId="{4A65D5A9-DC0E-48B1-9C20-81290F694CC2}"/>
          </ac:spMkLst>
        </pc:spChg>
        <pc:picChg chg="del">
          <ac:chgData name="Melnik, Anastasia" userId="f5e8aed1-002f-43d4-a90c-6e1c4f0eaf3d" providerId="ADAL" clId="{E7E5F7EC-A6BA-4676-9C75-1693EE645D5F}" dt="2022-02-25T12:44:41.255" v="2109" actId="478"/>
          <ac:picMkLst>
            <pc:docMk/>
            <pc:sldMk cId="2061283812" sldId="305"/>
            <ac:picMk id="8" creationId="{2960E18F-BD17-42F8-B099-4C22E09E6212}"/>
          </ac:picMkLst>
        </pc:picChg>
        <pc:picChg chg="del">
          <ac:chgData name="Melnik, Anastasia" userId="f5e8aed1-002f-43d4-a90c-6e1c4f0eaf3d" providerId="ADAL" clId="{E7E5F7EC-A6BA-4676-9C75-1693EE645D5F}" dt="2022-02-25T12:44:39.019" v="2107" actId="478"/>
          <ac:picMkLst>
            <pc:docMk/>
            <pc:sldMk cId="2061283812" sldId="305"/>
            <ac:picMk id="9" creationId="{F0CB81EB-88F8-4482-8809-EB38979AE040}"/>
          </ac:picMkLst>
        </pc:picChg>
        <pc:picChg chg="del">
          <ac:chgData name="Melnik, Anastasia" userId="f5e8aed1-002f-43d4-a90c-6e1c4f0eaf3d" providerId="ADAL" clId="{E7E5F7EC-A6BA-4676-9C75-1693EE645D5F}" dt="2022-02-25T12:44:36.405" v="2105" actId="478"/>
          <ac:picMkLst>
            <pc:docMk/>
            <pc:sldMk cId="2061283812" sldId="305"/>
            <ac:picMk id="10" creationId="{7C310E26-3BF4-4DF2-99E0-5DF2E6D55068}"/>
          </ac:picMkLst>
        </pc:picChg>
        <pc:picChg chg="del">
          <ac:chgData name="Melnik, Anastasia" userId="f5e8aed1-002f-43d4-a90c-6e1c4f0eaf3d" providerId="ADAL" clId="{E7E5F7EC-A6BA-4676-9C75-1693EE645D5F}" dt="2022-02-25T12:44:40.135" v="2108" actId="478"/>
          <ac:picMkLst>
            <pc:docMk/>
            <pc:sldMk cId="2061283812" sldId="305"/>
            <ac:picMk id="11" creationId="{BB45EF1F-80CB-450D-9F3B-7B62996A4D2C}"/>
          </ac:picMkLst>
        </pc:picChg>
        <pc:picChg chg="del">
          <ac:chgData name="Melnik, Anastasia" userId="f5e8aed1-002f-43d4-a90c-6e1c4f0eaf3d" providerId="ADAL" clId="{E7E5F7EC-A6BA-4676-9C75-1693EE645D5F}" dt="2022-02-25T12:44:37.145" v="2106" actId="478"/>
          <ac:picMkLst>
            <pc:docMk/>
            <pc:sldMk cId="2061283812" sldId="305"/>
            <ac:picMk id="12" creationId="{6996E637-8E87-4830-9DBF-3E5F81843E5A}"/>
          </ac:picMkLst>
        </pc:picChg>
        <pc:picChg chg="add mod">
          <ac:chgData name="Melnik, Anastasia" userId="f5e8aed1-002f-43d4-a90c-6e1c4f0eaf3d" providerId="ADAL" clId="{E7E5F7EC-A6BA-4676-9C75-1693EE645D5F}" dt="2022-02-25T12:44:58.028" v="2112" actId="171"/>
          <ac:picMkLst>
            <pc:docMk/>
            <pc:sldMk cId="2061283812" sldId="305"/>
            <ac:picMk id="14" creationId="{B7D759A4-D116-4C38-B964-4E3B0EF29CA3}"/>
          </ac:picMkLst>
        </pc:picChg>
        <pc:picChg chg="add mod">
          <ac:chgData name="Melnik, Anastasia" userId="f5e8aed1-002f-43d4-a90c-6e1c4f0eaf3d" providerId="ADAL" clId="{E7E5F7EC-A6BA-4676-9C75-1693EE645D5F}" dt="2022-02-25T12:45:13.785" v="2118" actId="1076"/>
          <ac:picMkLst>
            <pc:docMk/>
            <pc:sldMk cId="2061283812" sldId="305"/>
            <ac:picMk id="15" creationId="{7EB64F41-B7A6-4A40-84BF-DC4E54474904}"/>
          </ac:picMkLst>
        </pc:picChg>
        <pc:picChg chg="add del mod">
          <ac:chgData name="Melnik, Anastasia" userId="f5e8aed1-002f-43d4-a90c-6e1c4f0eaf3d" providerId="ADAL" clId="{E7E5F7EC-A6BA-4676-9C75-1693EE645D5F}" dt="2022-02-25T12:45:07.625" v="2116" actId="478"/>
          <ac:picMkLst>
            <pc:docMk/>
            <pc:sldMk cId="2061283812" sldId="305"/>
            <ac:picMk id="16" creationId="{D0BE5BF1-42D1-4AAC-8B97-7AAA6F76FE3F}"/>
          </ac:picMkLst>
        </pc:picChg>
        <pc:picChg chg="add mod">
          <ac:chgData name="Melnik, Anastasia" userId="f5e8aed1-002f-43d4-a90c-6e1c4f0eaf3d" providerId="ADAL" clId="{E7E5F7EC-A6BA-4676-9C75-1693EE645D5F}" dt="2022-02-25T12:44:58.028" v="2112" actId="171"/>
          <ac:picMkLst>
            <pc:docMk/>
            <pc:sldMk cId="2061283812" sldId="305"/>
            <ac:picMk id="17" creationId="{E35D8A20-EF0D-4B90-B50D-5A5C53DF7C96}"/>
          </ac:picMkLst>
        </pc:picChg>
        <pc:picChg chg="add del mod">
          <ac:chgData name="Melnik, Anastasia" userId="f5e8aed1-002f-43d4-a90c-6e1c4f0eaf3d" providerId="ADAL" clId="{E7E5F7EC-A6BA-4676-9C75-1693EE645D5F}" dt="2022-02-25T12:45:03.895" v="2114" actId="478"/>
          <ac:picMkLst>
            <pc:docMk/>
            <pc:sldMk cId="2061283812" sldId="305"/>
            <ac:picMk id="19" creationId="{8BBFA093-DD27-41E8-AB21-AE356D5CA3A4}"/>
          </ac:picMkLst>
        </pc:picChg>
        <pc:picChg chg="add mod">
          <ac:chgData name="Melnik, Anastasia" userId="f5e8aed1-002f-43d4-a90c-6e1c4f0eaf3d" providerId="ADAL" clId="{E7E5F7EC-A6BA-4676-9C75-1693EE645D5F}" dt="2022-02-25T12:44:58.028" v="2112" actId="171"/>
          <ac:picMkLst>
            <pc:docMk/>
            <pc:sldMk cId="2061283812" sldId="305"/>
            <ac:picMk id="21" creationId="{BBA2789D-B14D-4617-BACE-4E4C622630D4}"/>
          </ac:picMkLst>
        </pc:picChg>
      </pc:sldChg>
      <pc:sldChg chg="modSp add del mod">
        <pc:chgData name="Melnik, Anastasia" userId="f5e8aed1-002f-43d4-a90c-6e1c4f0eaf3d" providerId="ADAL" clId="{E7E5F7EC-A6BA-4676-9C75-1693EE645D5F}" dt="2022-02-25T12:41:04.005" v="1975" actId="47"/>
        <pc:sldMkLst>
          <pc:docMk/>
          <pc:sldMk cId="2465160942" sldId="305"/>
        </pc:sldMkLst>
        <pc:spChg chg="mod">
          <ac:chgData name="Melnik, Anastasia" userId="f5e8aed1-002f-43d4-a90c-6e1c4f0eaf3d" providerId="ADAL" clId="{E7E5F7EC-A6BA-4676-9C75-1693EE645D5F}" dt="2022-02-25T12:40:41.955" v="1974" actId="255"/>
          <ac:spMkLst>
            <pc:docMk/>
            <pc:sldMk cId="2465160942" sldId="305"/>
            <ac:spMk id="5" creationId="{40B4DB32-3DC3-4048-8B7C-04BD21402F78}"/>
          </ac:spMkLst>
        </pc:spChg>
      </pc:sldChg>
      <pc:sldChg chg="addSp modSp add mod">
        <pc:chgData name="Melnik, Anastasia" userId="f5e8aed1-002f-43d4-a90c-6e1c4f0eaf3d" providerId="ADAL" clId="{E7E5F7EC-A6BA-4676-9C75-1693EE645D5F}" dt="2022-02-25T12:48:49.755" v="2148" actId="20577"/>
        <pc:sldMkLst>
          <pc:docMk/>
          <pc:sldMk cId="1962166668" sldId="306"/>
        </pc:sldMkLst>
        <pc:spChg chg="add mod">
          <ac:chgData name="Melnik, Anastasia" userId="f5e8aed1-002f-43d4-a90c-6e1c4f0eaf3d" providerId="ADAL" clId="{E7E5F7EC-A6BA-4676-9C75-1693EE645D5F}" dt="2022-02-25T12:48:49.755" v="2148" actId="20577"/>
          <ac:spMkLst>
            <pc:docMk/>
            <pc:sldMk cId="1962166668" sldId="306"/>
            <ac:spMk id="5" creationId="{6BAAE078-2FC6-49EF-A276-ED5EE103B9E1}"/>
          </ac:spMkLst>
        </pc:spChg>
        <pc:spChg chg="add mod">
          <ac:chgData name="Melnik, Anastasia" userId="f5e8aed1-002f-43d4-a90c-6e1c4f0eaf3d" providerId="ADAL" clId="{E7E5F7EC-A6BA-4676-9C75-1693EE645D5F}" dt="2022-02-25T12:48:03.649" v="2129"/>
          <ac:spMkLst>
            <pc:docMk/>
            <pc:sldMk cId="1962166668" sldId="306"/>
            <ac:spMk id="6" creationId="{2073DB7A-F129-4337-B4A6-7197A0D8ECA2}"/>
          </ac:spMkLst>
        </pc:spChg>
        <pc:spChg chg="add mod">
          <ac:chgData name="Melnik, Anastasia" userId="f5e8aed1-002f-43d4-a90c-6e1c4f0eaf3d" providerId="ADAL" clId="{E7E5F7EC-A6BA-4676-9C75-1693EE645D5F}" dt="2022-02-25T12:48:03.649" v="2129"/>
          <ac:spMkLst>
            <pc:docMk/>
            <pc:sldMk cId="1962166668" sldId="306"/>
            <ac:spMk id="7" creationId="{0C02C2E3-95F9-4FCD-AA95-52C9B7DFE029}"/>
          </ac:spMkLst>
        </pc:spChg>
        <pc:picChg chg="add mod">
          <ac:chgData name="Melnik, Anastasia" userId="f5e8aed1-002f-43d4-a90c-6e1c4f0eaf3d" providerId="ADAL" clId="{E7E5F7EC-A6BA-4676-9C75-1693EE645D5F}" dt="2022-02-25T12:48:03.649" v="2129"/>
          <ac:picMkLst>
            <pc:docMk/>
            <pc:sldMk cId="1962166668" sldId="306"/>
            <ac:picMk id="3" creationId="{B13961FB-FC4E-41A4-BBA0-FDB92CAA789B}"/>
          </ac:picMkLst>
        </pc:picChg>
        <pc:picChg chg="add mod">
          <ac:chgData name="Melnik, Anastasia" userId="f5e8aed1-002f-43d4-a90c-6e1c4f0eaf3d" providerId="ADAL" clId="{E7E5F7EC-A6BA-4676-9C75-1693EE645D5F}" dt="2022-02-25T12:48:03.649" v="2129"/>
          <ac:picMkLst>
            <pc:docMk/>
            <pc:sldMk cId="1962166668" sldId="306"/>
            <ac:picMk id="4" creationId="{AA3458F8-97C1-4FBD-B6BB-B3FE110566E8}"/>
          </ac:picMkLst>
        </pc:picChg>
        <pc:picChg chg="add mod">
          <ac:chgData name="Melnik, Anastasia" userId="f5e8aed1-002f-43d4-a90c-6e1c4f0eaf3d" providerId="ADAL" clId="{E7E5F7EC-A6BA-4676-9C75-1693EE645D5F}" dt="2022-02-25T12:48:03.649" v="2129"/>
          <ac:picMkLst>
            <pc:docMk/>
            <pc:sldMk cId="1962166668" sldId="306"/>
            <ac:picMk id="8" creationId="{0538F07B-8677-47D5-AE6A-580CE97F5295}"/>
          </ac:picMkLst>
        </pc:picChg>
        <pc:picChg chg="add mod">
          <ac:chgData name="Melnik, Anastasia" userId="f5e8aed1-002f-43d4-a90c-6e1c4f0eaf3d" providerId="ADAL" clId="{E7E5F7EC-A6BA-4676-9C75-1693EE645D5F}" dt="2022-02-25T12:48:03.649" v="2129"/>
          <ac:picMkLst>
            <pc:docMk/>
            <pc:sldMk cId="1962166668" sldId="306"/>
            <ac:picMk id="9" creationId="{828811FE-A891-437E-9EAB-E19168B97C4E}"/>
          </ac:picMkLst>
        </pc:picChg>
      </pc:sldChg>
      <pc:sldChg chg="addSp delSp modSp add mod">
        <pc:chgData name="Melnik, Anastasia" userId="f5e8aed1-002f-43d4-a90c-6e1c4f0eaf3d" providerId="ADAL" clId="{E7E5F7EC-A6BA-4676-9C75-1693EE645D5F}" dt="2022-02-25T12:57:56.995" v="2708" actId="478"/>
        <pc:sldMkLst>
          <pc:docMk/>
          <pc:sldMk cId="3864638323" sldId="307"/>
        </pc:sldMkLst>
        <pc:spChg chg="add mod">
          <ac:chgData name="Melnik, Anastasia" userId="f5e8aed1-002f-43d4-a90c-6e1c4f0eaf3d" providerId="ADAL" clId="{E7E5F7EC-A6BA-4676-9C75-1693EE645D5F}" dt="2022-02-25T12:48:54.884" v="2157" actId="20577"/>
          <ac:spMkLst>
            <pc:docMk/>
            <pc:sldMk cId="3864638323" sldId="307"/>
            <ac:spMk id="5" creationId="{BAA0C472-638C-4AF4-8F81-0BAE8FB7CB3E}"/>
          </ac:spMkLst>
        </pc:spChg>
        <pc:spChg chg="add mod">
          <ac:chgData name="Melnik, Anastasia" userId="f5e8aed1-002f-43d4-a90c-6e1c4f0eaf3d" providerId="ADAL" clId="{E7E5F7EC-A6BA-4676-9C75-1693EE645D5F}" dt="2022-02-25T12:48:18.408" v="2130"/>
          <ac:spMkLst>
            <pc:docMk/>
            <pc:sldMk cId="3864638323" sldId="307"/>
            <ac:spMk id="6" creationId="{820B2DE2-BC04-440E-B5A2-8718CAA0C696}"/>
          </ac:spMkLst>
        </pc:spChg>
        <pc:spChg chg="add del mod">
          <ac:chgData name="Melnik, Anastasia" userId="f5e8aed1-002f-43d4-a90c-6e1c4f0eaf3d" providerId="ADAL" clId="{E7E5F7EC-A6BA-4676-9C75-1693EE645D5F}" dt="2022-02-25T12:57:56.995" v="2708" actId="478"/>
          <ac:spMkLst>
            <pc:docMk/>
            <pc:sldMk cId="3864638323" sldId="307"/>
            <ac:spMk id="9" creationId="{DC88658D-3EB5-464F-834D-6B940D861C19}"/>
          </ac:spMkLst>
        </pc:spChg>
        <pc:spChg chg="add mod">
          <ac:chgData name="Melnik, Anastasia" userId="f5e8aed1-002f-43d4-a90c-6e1c4f0eaf3d" providerId="ADAL" clId="{E7E5F7EC-A6BA-4676-9C75-1693EE645D5F}" dt="2022-02-25T12:57:50.284" v="2707"/>
          <ac:spMkLst>
            <pc:docMk/>
            <pc:sldMk cId="3864638323" sldId="307"/>
            <ac:spMk id="10" creationId="{CB5C76E6-D111-4D88-B9A0-FC30259CD53E}"/>
          </ac:spMkLst>
        </pc:spChg>
        <pc:picChg chg="add mod">
          <ac:chgData name="Melnik, Anastasia" userId="f5e8aed1-002f-43d4-a90c-6e1c4f0eaf3d" providerId="ADAL" clId="{E7E5F7EC-A6BA-4676-9C75-1693EE645D5F}" dt="2022-02-25T12:48:18.408" v="2130"/>
          <ac:picMkLst>
            <pc:docMk/>
            <pc:sldMk cId="3864638323" sldId="307"/>
            <ac:picMk id="3" creationId="{408C8B17-EFBB-4A43-B7BD-D14AE021F400}"/>
          </ac:picMkLst>
        </pc:picChg>
        <pc:picChg chg="add mod">
          <ac:chgData name="Melnik, Anastasia" userId="f5e8aed1-002f-43d4-a90c-6e1c4f0eaf3d" providerId="ADAL" clId="{E7E5F7EC-A6BA-4676-9C75-1693EE645D5F}" dt="2022-02-25T12:48:18.408" v="2130"/>
          <ac:picMkLst>
            <pc:docMk/>
            <pc:sldMk cId="3864638323" sldId="307"/>
            <ac:picMk id="4" creationId="{4CE2A100-93B2-475C-AB9E-E1FF9087F708}"/>
          </ac:picMkLst>
        </pc:picChg>
        <pc:picChg chg="add mod">
          <ac:chgData name="Melnik, Anastasia" userId="f5e8aed1-002f-43d4-a90c-6e1c4f0eaf3d" providerId="ADAL" clId="{E7E5F7EC-A6BA-4676-9C75-1693EE645D5F}" dt="2022-02-25T12:48:18.408" v="2130"/>
          <ac:picMkLst>
            <pc:docMk/>
            <pc:sldMk cId="3864638323" sldId="307"/>
            <ac:picMk id="7" creationId="{A8F9D5D1-23A4-4C2D-96ED-074BAAAC6553}"/>
          </ac:picMkLst>
        </pc:picChg>
        <pc:picChg chg="add mod">
          <ac:chgData name="Melnik, Anastasia" userId="f5e8aed1-002f-43d4-a90c-6e1c4f0eaf3d" providerId="ADAL" clId="{E7E5F7EC-A6BA-4676-9C75-1693EE645D5F}" dt="2022-02-25T12:48:18.408" v="2130"/>
          <ac:picMkLst>
            <pc:docMk/>
            <pc:sldMk cId="3864638323" sldId="307"/>
            <ac:picMk id="8" creationId="{9BEF9336-4FFD-4DEF-BF68-82364232EBEA}"/>
          </ac:picMkLst>
        </pc:picChg>
        <pc:picChg chg="add mod">
          <ac:chgData name="Melnik, Anastasia" userId="f5e8aed1-002f-43d4-a90c-6e1c4f0eaf3d" providerId="ADAL" clId="{E7E5F7EC-A6BA-4676-9C75-1693EE645D5F}" dt="2022-02-25T12:57:50.284" v="2707"/>
          <ac:picMkLst>
            <pc:docMk/>
            <pc:sldMk cId="3864638323" sldId="307"/>
            <ac:picMk id="11" creationId="{D4D8DD57-5E60-4237-BB47-E3F818B0EDA2}"/>
          </ac:picMkLst>
        </pc:picChg>
      </pc:sldChg>
      <pc:sldChg chg="modSp add mod">
        <pc:chgData name="Melnik, Anastasia" userId="f5e8aed1-002f-43d4-a90c-6e1c4f0eaf3d" providerId="ADAL" clId="{E7E5F7EC-A6BA-4676-9C75-1693EE645D5F}" dt="2022-02-25T12:51:12.665" v="2389" actId="313"/>
        <pc:sldMkLst>
          <pc:docMk/>
          <pc:sldMk cId="55834680" sldId="308"/>
        </pc:sldMkLst>
        <pc:spChg chg="mod">
          <ac:chgData name="Melnik, Anastasia" userId="f5e8aed1-002f-43d4-a90c-6e1c4f0eaf3d" providerId="ADAL" clId="{E7E5F7EC-A6BA-4676-9C75-1693EE645D5F}" dt="2022-02-25T12:51:12.665" v="2389" actId="313"/>
          <ac:spMkLst>
            <pc:docMk/>
            <pc:sldMk cId="55834680" sldId="308"/>
            <ac:spMk id="4" creationId="{EFB90E05-EC33-4F95-8E1D-B81E53819901}"/>
          </ac:spMkLst>
        </pc:spChg>
      </pc:sldChg>
      <pc:sldChg chg="modSp add mod">
        <pc:chgData name="Melnik, Anastasia" userId="f5e8aed1-002f-43d4-a90c-6e1c4f0eaf3d" providerId="ADAL" clId="{E7E5F7EC-A6BA-4676-9C75-1693EE645D5F}" dt="2022-02-25T12:51:38.605" v="2404" actId="20577"/>
        <pc:sldMkLst>
          <pc:docMk/>
          <pc:sldMk cId="2061453725" sldId="309"/>
        </pc:sldMkLst>
        <pc:spChg chg="mod">
          <ac:chgData name="Melnik, Anastasia" userId="f5e8aed1-002f-43d4-a90c-6e1c4f0eaf3d" providerId="ADAL" clId="{E7E5F7EC-A6BA-4676-9C75-1693EE645D5F}" dt="2022-02-25T12:51:38.605" v="2404" actId="20577"/>
          <ac:spMkLst>
            <pc:docMk/>
            <pc:sldMk cId="2061453725" sldId="309"/>
            <ac:spMk id="5" creationId="{40B4DB32-3DC3-4048-8B7C-04BD21402F78}"/>
          </ac:spMkLst>
        </pc:spChg>
      </pc:sldChg>
      <pc:sldChg chg="modSp add mod ord">
        <pc:chgData name="Melnik, Anastasia" userId="f5e8aed1-002f-43d4-a90c-6e1c4f0eaf3d" providerId="ADAL" clId="{E7E5F7EC-A6BA-4676-9C75-1693EE645D5F}" dt="2022-02-25T12:52:15.477" v="2431" actId="20577"/>
        <pc:sldMkLst>
          <pc:docMk/>
          <pc:sldMk cId="940100430" sldId="310"/>
        </pc:sldMkLst>
        <pc:spChg chg="mod">
          <ac:chgData name="Melnik, Anastasia" userId="f5e8aed1-002f-43d4-a90c-6e1c4f0eaf3d" providerId="ADAL" clId="{E7E5F7EC-A6BA-4676-9C75-1693EE645D5F}" dt="2022-02-25T12:52:15.477" v="2431" actId="20577"/>
          <ac:spMkLst>
            <pc:docMk/>
            <pc:sldMk cId="940100430" sldId="310"/>
            <ac:spMk id="5" creationId="{40B4DB32-3DC3-4048-8B7C-04BD21402F78}"/>
          </ac:spMkLst>
        </pc:spChg>
      </pc:sldChg>
      <pc:sldChg chg="modSp add mod ord">
        <pc:chgData name="Melnik, Anastasia" userId="f5e8aed1-002f-43d4-a90c-6e1c4f0eaf3d" providerId="ADAL" clId="{E7E5F7EC-A6BA-4676-9C75-1693EE645D5F}" dt="2022-02-25T12:52:54.105" v="2455" actId="20577"/>
        <pc:sldMkLst>
          <pc:docMk/>
          <pc:sldMk cId="2771660765" sldId="311"/>
        </pc:sldMkLst>
        <pc:spChg chg="mod">
          <ac:chgData name="Melnik, Anastasia" userId="f5e8aed1-002f-43d4-a90c-6e1c4f0eaf3d" providerId="ADAL" clId="{E7E5F7EC-A6BA-4676-9C75-1693EE645D5F}" dt="2022-02-25T12:52:54.105" v="2455" actId="20577"/>
          <ac:spMkLst>
            <pc:docMk/>
            <pc:sldMk cId="2771660765" sldId="311"/>
            <ac:spMk id="5" creationId="{40B4DB32-3DC3-4048-8B7C-04BD21402F78}"/>
          </ac:spMkLst>
        </pc:spChg>
      </pc:sldChg>
      <pc:sldChg chg="modSp add mod ord">
        <pc:chgData name="Melnik, Anastasia" userId="f5e8aed1-002f-43d4-a90c-6e1c4f0eaf3d" providerId="ADAL" clId="{E7E5F7EC-A6BA-4676-9C75-1693EE645D5F}" dt="2022-02-25T12:53:42" v="2512" actId="404"/>
        <pc:sldMkLst>
          <pc:docMk/>
          <pc:sldMk cId="2188443046" sldId="312"/>
        </pc:sldMkLst>
        <pc:spChg chg="mod">
          <ac:chgData name="Melnik, Anastasia" userId="f5e8aed1-002f-43d4-a90c-6e1c4f0eaf3d" providerId="ADAL" clId="{E7E5F7EC-A6BA-4676-9C75-1693EE645D5F}" dt="2022-02-25T12:53:42" v="2512" actId="404"/>
          <ac:spMkLst>
            <pc:docMk/>
            <pc:sldMk cId="2188443046" sldId="312"/>
            <ac:spMk id="5" creationId="{40B4DB32-3DC3-4048-8B7C-04BD21402F78}"/>
          </ac:spMkLst>
        </pc:spChg>
      </pc:sldChg>
      <pc:sldChg chg="addSp delSp modSp add mod ord">
        <pc:chgData name="Melnik, Anastasia" userId="f5e8aed1-002f-43d4-a90c-6e1c4f0eaf3d" providerId="ADAL" clId="{E7E5F7EC-A6BA-4676-9C75-1693EE645D5F}" dt="2022-02-25T12:54:52.616" v="2585" actId="478"/>
        <pc:sldMkLst>
          <pc:docMk/>
          <pc:sldMk cId="2992092568" sldId="313"/>
        </pc:sldMkLst>
        <pc:spChg chg="del">
          <ac:chgData name="Melnik, Anastasia" userId="f5e8aed1-002f-43d4-a90c-6e1c4f0eaf3d" providerId="ADAL" clId="{E7E5F7EC-A6BA-4676-9C75-1693EE645D5F}" dt="2022-02-25T12:53:54.585" v="2519" actId="478"/>
          <ac:spMkLst>
            <pc:docMk/>
            <pc:sldMk cId="2992092568" sldId="313"/>
            <ac:spMk id="3" creationId="{A046EF9E-25B3-4E5C-AEF2-FBE2F45F9E4E}"/>
          </ac:spMkLst>
        </pc:spChg>
        <pc:spChg chg="add del mod">
          <ac:chgData name="Melnik, Anastasia" userId="f5e8aed1-002f-43d4-a90c-6e1c4f0eaf3d" providerId="ADAL" clId="{E7E5F7EC-A6BA-4676-9C75-1693EE645D5F}" dt="2022-02-25T12:53:56.334" v="2520" actId="478"/>
          <ac:spMkLst>
            <pc:docMk/>
            <pc:sldMk cId="2992092568" sldId="313"/>
            <ac:spMk id="4" creationId="{89CC4C3B-CCCD-4B08-A3E0-721B2F58F481}"/>
          </ac:spMkLst>
        </pc:spChg>
        <pc:spChg chg="add mod">
          <ac:chgData name="Melnik, Anastasia" userId="f5e8aed1-002f-43d4-a90c-6e1c4f0eaf3d" providerId="ADAL" clId="{E7E5F7EC-A6BA-4676-9C75-1693EE645D5F}" dt="2022-02-25T12:54:31.338" v="2525"/>
          <ac:spMkLst>
            <pc:docMk/>
            <pc:sldMk cId="2992092568" sldId="313"/>
            <ac:spMk id="11" creationId="{AFB20DD5-602F-4503-A22C-FE1A75B10D25}"/>
          </ac:spMkLst>
        </pc:spChg>
        <pc:spChg chg="add mod">
          <ac:chgData name="Melnik, Anastasia" userId="f5e8aed1-002f-43d4-a90c-6e1c4f0eaf3d" providerId="ADAL" clId="{E7E5F7EC-A6BA-4676-9C75-1693EE645D5F}" dt="2022-02-25T12:54:31.338" v="2525"/>
          <ac:spMkLst>
            <pc:docMk/>
            <pc:sldMk cId="2992092568" sldId="313"/>
            <ac:spMk id="12" creationId="{9995A604-E929-4273-A005-F9BBCB16C9DA}"/>
          </ac:spMkLst>
        </pc:spChg>
        <pc:spChg chg="del">
          <ac:chgData name="Melnik, Anastasia" userId="f5e8aed1-002f-43d4-a90c-6e1c4f0eaf3d" providerId="ADAL" clId="{E7E5F7EC-A6BA-4676-9C75-1693EE645D5F}" dt="2022-02-25T12:54:52.616" v="2585" actId="478"/>
          <ac:spMkLst>
            <pc:docMk/>
            <pc:sldMk cId="2992092568" sldId="313"/>
            <ac:spMk id="53" creationId="{A7EA6A59-C4C6-41DB-9585-093C80AF3590}"/>
          </ac:spMkLst>
        </pc:spChg>
        <pc:picChg chg="del">
          <ac:chgData name="Melnik, Anastasia" userId="f5e8aed1-002f-43d4-a90c-6e1c4f0eaf3d" providerId="ADAL" clId="{E7E5F7EC-A6BA-4676-9C75-1693EE645D5F}" dt="2022-02-25T12:53:51.149" v="2516" actId="478"/>
          <ac:picMkLst>
            <pc:docMk/>
            <pc:sldMk cId="2992092568" sldId="313"/>
            <ac:picMk id="6" creationId="{2505985A-261F-42B7-82B6-5A2D737F1FA0}"/>
          </ac:picMkLst>
        </pc:picChg>
        <pc:picChg chg="del">
          <ac:chgData name="Melnik, Anastasia" userId="f5e8aed1-002f-43d4-a90c-6e1c4f0eaf3d" providerId="ADAL" clId="{E7E5F7EC-A6BA-4676-9C75-1693EE645D5F}" dt="2022-02-25T12:53:51.604" v="2517" actId="478"/>
          <ac:picMkLst>
            <pc:docMk/>
            <pc:sldMk cId="2992092568" sldId="313"/>
            <ac:picMk id="7" creationId="{4D5A3719-3453-41AD-A2E3-72D421BBC669}"/>
          </ac:picMkLst>
        </pc:picChg>
        <pc:picChg chg="add mod ord">
          <ac:chgData name="Melnik, Anastasia" userId="f5e8aed1-002f-43d4-a90c-6e1c4f0eaf3d" providerId="ADAL" clId="{E7E5F7EC-A6BA-4676-9C75-1693EE645D5F}" dt="2022-02-25T12:54:49.890" v="2584" actId="171"/>
          <ac:picMkLst>
            <pc:docMk/>
            <pc:sldMk cId="2992092568" sldId="313"/>
            <ac:picMk id="10" creationId="{22F3F153-7ECA-4FFF-9FD8-578FA449A98B}"/>
          </ac:picMkLst>
        </pc:picChg>
        <pc:picChg chg="add mod">
          <ac:chgData name="Melnik, Anastasia" userId="f5e8aed1-002f-43d4-a90c-6e1c4f0eaf3d" providerId="ADAL" clId="{E7E5F7EC-A6BA-4676-9C75-1693EE645D5F}" dt="2022-02-25T12:54:31.338" v="2525"/>
          <ac:picMkLst>
            <pc:docMk/>
            <pc:sldMk cId="2992092568" sldId="313"/>
            <ac:picMk id="13" creationId="{F9BE70D9-D8C2-4751-B151-8AA9B91FC7A4}"/>
          </ac:picMkLst>
        </pc:picChg>
        <pc:picChg chg="del">
          <ac:chgData name="Melnik, Anastasia" userId="f5e8aed1-002f-43d4-a90c-6e1c4f0eaf3d" providerId="ADAL" clId="{E7E5F7EC-A6BA-4676-9C75-1693EE645D5F}" dt="2022-02-25T12:53:52.705" v="2518" actId="478"/>
          <ac:picMkLst>
            <pc:docMk/>
            <pc:sldMk cId="2992092568" sldId="313"/>
            <ac:picMk id="16" creationId="{5C0D0F24-BB6F-4CC0-A6A1-471116934E8F}"/>
          </ac:picMkLst>
        </pc:picChg>
        <pc:picChg chg="del">
          <ac:chgData name="Melnik, Anastasia" userId="f5e8aed1-002f-43d4-a90c-6e1c4f0eaf3d" providerId="ADAL" clId="{E7E5F7EC-A6BA-4676-9C75-1693EE645D5F}" dt="2022-02-25T12:53:57.147" v="2521" actId="478"/>
          <ac:picMkLst>
            <pc:docMk/>
            <pc:sldMk cId="2992092568" sldId="313"/>
            <ac:picMk id="17" creationId="{CB459494-1C3A-4286-BAAB-FDCCC61843A1}"/>
          </ac:picMkLst>
        </pc:picChg>
      </pc:sldChg>
      <pc:sldChg chg="addSp delSp modSp add mod">
        <pc:chgData name="Melnik, Anastasia" userId="f5e8aed1-002f-43d4-a90c-6e1c4f0eaf3d" providerId="ADAL" clId="{E7E5F7EC-A6BA-4676-9C75-1693EE645D5F}" dt="2022-02-25T12:54:47.905" v="2583" actId="478"/>
        <pc:sldMkLst>
          <pc:docMk/>
          <pc:sldMk cId="1116249436" sldId="314"/>
        </pc:sldMkLst>
        <pc:spChg chg="del">
          <ac:chgData name="Melnik, Anastasia" userId="f5e8aed1-002f-43d4-a90c-6e1c4f0eaf3d" providerId="ADAL" clId="{E7E5F7EC-A6BA-4676-9C75-1693EE645D5F}" dt="2022-02-25T12:54:47.905" v="2583" actId="478"/>
          <ac:spMkLst>
            <pc:docMk/>
            <pc:sldMk cId="1116249436" sldId="314"/>
            <ac:spMk id="53" creationId="{A7EA6A59-C4C6-41DB-9585-093C80AF3590}"/>
          </ac:spMkLst>
        </pc:spChg>
        <pc:picChg chg="add mod ord">
          <ac:chgData name="Melnik, Anastasia" userId="f5e8aed1-002f-43d4-a90c-6e1c4f0eaf3d" providerId="ADAL" clId="{E7E5F7EC-A6BA-4676-9C75-1693EE645D5F}" dt="2022-02-25T12:54:44.274" v="2582" actId="171"/>
          <ac:picMkLst>
            <pc:docMk/>
            <pc:sldMk cId="1116249436" sldId="314"/>
            <ac:picMk id="7" creationId="{2BB38491-C377-4EC2-8581-C0866E0EEEB0}"/>
          </ac:picMkLst>
        </pc:picChg>
        <pc:picChg chg="del">
          <ac:chgData name="Melnik, Anastasia" userId="f5e8aed1-002f-43d4-a90c-6e1c4f0eaf3d" providerId="ADAL" clId="{E7E5F7EC-A6BA-4676-9C75-1693EE645D5F}" dt="2022-02-25T12:54:36.269" v="2527" actId="478"/>
          <ac:picMkLst>
            <pc:docMk/>
            <pc:sldMk cId="1116249436" sldId="314"/>
            <ac:picMk id="10" creationId="{22F3F153-7ECA-4FFF-9FD8-578FA449A98B}"/>
          </ac:picMkLst>
        </pc:picChg>
      </pc:sldChg>
      <pc:sldChg chg="addSp delSp modSp add mod">
        <pc:chgData name="Melnik, Anastasia" userId="f5e8aed1-002f-43d4-a90c-6e1c4f0eaf3d" providerId="ADAL" clId="{E7E5F7EC-A6BA-4676-9C75-1693EE645D5F}" dt="2022-02-25T12:55:10.684" v="2631"/>
        <pc:sldMkLst>
          <pc:docMk/>
          <pc:sldMk cId="3446241659" sldId="315"/>
        </pc:sldMkLst>
        <pc:picChg chg="add mod ord">
          <ac:chgData name="Melnik, Anastasia" userId="f5e8aed1-002f-43d4-a90c-6e1c4f0eaf3d" providerId="ADAL" clId="{E7E5F7EC-A6BA-4676-9C75-1693EE645D5F}" dt="2022-02-25T12:55:08.296" v="2629" actId="171"/>
          <ac:picMkLst>
            <pc:docMk/>
            <pc:sldMk cId="3446241659" sldId="315"/>
            <ac:picMk id="6" creationId="{5388A9E0-F298-4F2E-AA5F-116D1B58528C}"/>
          </ac:picMkLst>
        </pc:picChg>
        <pc:picChg chg="del">
          <ac:chgData name="Melnik, Anastasia" userId="f5e8aed1-002f-43d4-a90c-6e1c4f0eaf3d" providerId="ADAL" clId="{E7E5F7EC-A6BA-4676-9C75-1693EE645D5F}" dt="2022-02-25T12:55:01.714" v="2587" actId="478"/>
          <ac:picMkLst>
            <pc:docMk/>
            <pc:sldMk cId="3446241659" sldId="315"/>
            <ac:picMk id="7" creationId="{2BB38491-C377-4EC2-8581-C0866E0EEEB0}"/>
          </ac:picMkLst>
        </pc:picChg>
        <pc:picChg chg="add del mod">
          <ac:chgData name="Melnik, Anastasia" userId="f5e8aed1-002f-43d4-a90c-6e1c4f0eaf3d" providerId="ADAL" clId="{E7E5F7EC-A6BA-4676-9C75-1693EE645D5F}" dt="2022-02-25T12:55:10.684" v="2631"/>
          <ac:picMkLst>
            <pc:docMk/>
            <pc:sldMk cId="3446241659" sldId="315"/>
            <ac:picMk id="8" creationId="{CD85DFD1-3741-4F47-9BA9-71DD65796E1F}"/>
          </ac:picMkLst>
        </pc:picChg>
      </pc:sldChg>
      <pc:sldChg chg="addSp delSp modSp add mod">
        <pc:chgData name="Melnik, Anastasia" userId="f5e8aed1-002f-43d4-a90c-6e1c4f0eaf3d" providerId="ADAL" clId="{E7E5F7EC-A6BA-4676-9C75-1693EE645D5F}" dt="2022-02-25T12:55:20.505" v="2661" actId="171"/>
        <pc:sldMkLst>
          <pc:docMk/>
          <pc:sldMk cId="2064139600" sldId="316"/>
        </pc:sldMkLst>
        <pc:picChg chg="del">
          <ac:chgData name="Melnik, Anastasia" userId="f5e8aed1-002f-43d4-a90c-6e1c4f0eaf3d" providerId="ADAL" clId="{E7E5F7EC-A6BA-4676-9C75-1693EE645D5F}" dt="2022-02-25T12:55:13.285" v="2633" actId="478"/>
          <ac:picMkLst>
            <pc:docMk/>
            <pc:sldMk cId="2064139600" sldId="316"/>
            <ac:picMk id="6" creationId="{5388A9E0-F298-4F2E-AA5F-116D1B58528C}"/>
          </ac:picMkLst>
        </pc:picChg>
        <pc:picChg chg="add mod ord">
          <ac:chgData name="Melnik, Anastasia" userId="f5e8aed1-002f-43d4-a90c-6e1c4f0eaf3d" providerId="ADAL" clId="{E7E5F7EC-A6BA-4676-9C75-1693EE645D5F}" dt="2022-02-25T12:55:20.505" v="2661" actId="171"/>
          <ac:picMkLst>
            <pc:docMk/>
            <pc:sldMk cId="2064139600" sldId="316"/>
            <ac:picMk id="7" creationId="{0176ED9F-DF79-44E8-9ABF-2EE84C97160E}"/>
          </ac:picMkLst>
        </pc:picChg>
      </pc:sldChg>
      <pc:sldChg chg="addSp delSp modSp add mod">
        <pc:chgData name="Melnik, Anastasia" userId="f5e8aed1-002f-43d4-a90c-6e1c4f0eaf3d" providerId="ADAL" clId="{E7E5F7EC-A6BA-4676-9C75-1693EE645D5F}" dt="2022-02-25T12:55:29.800" v="2703" actId="171"/>
        <pc:sldMkLst>
          <pc:docMk/>
          <pc:sldMk cId="2224722489" sldId="317"/>
        </pc:sldMkLst>
        <pc:picChg chg="add mod ord">
          <ac:chgData name="Melnik, Anastasia" userId="f5e8aed1-002f-43d4-a90c-6e1c4f0eaf3d" providerId="ADAL" clId="{E7E5F7EC-A6BA-4676-9C75-1693EE645D5F}" dt="2022-02-25T12:55:29.800" v="2703" actId="171"/>
          <ac:picMkLst>
            <pc:docMk/>
            <pc:sldMk cId="2224722489" sldId="317"/>
            <ac:picMk id="6" creationId="{61C2990F-2D59-421B-B6A4-63AF4FBB6575}"/>
          </ac:picMkLst>
        </pc:picChg>
        <pc:picChg chg="del">
          <ac:chgData name="Melnik, Anastasia" userId="f5e8aed1-002f-43d4-a90c-6e1c4f0eaf3d" providerId="ADAL" clId="{E7E5F7EC-A6BA-4676-9C75-1693EE645D5F}" dt="2022-02-25T12:55:24.234" v="2663" actId="478"/>
          <ac:picMkLst>
            <pc:docMk/>
            <pc:sldMk cId="2224722489" sldId="317"/>
            <ac:picMk id="7" creationId="{0176ED9F-DF79-44E8-9ABF-2EE84C97160E}"/>
          </ac:picMkLst>
        </pc:picChg>
      </pc:sldChg>
      <pc:sldChg chg="delSp add del mod">
        <pc:chgData name="Melnik, Anastasia" userId="f5e8aed1-002f-43d4-a90c-6e1c4f0eaf3d" providerId="ADAL" clId="{E7E5F7EC-A6BA-4676-9C75-1693EE645D5F}" dt="2022-02-25T12:56:44.606" v="2706" actId="47"/>
        <pc:sldMkLst>
          <pc:docMk/>
          <pc:sldMk cId="2991531541" sldId="318"/>
        </pc:sldMkLst>
        <pc:picChg chg="del">
          <ac:chgData name="Melnik, Anastasia" userId="f5e8aed1-002f-43d4-a90c-6e1c4f0eaf3d" providerId="ADAL" clId="{E7E5F7EC-A6BA-4676-9C75-1693EE645D5F}" dt="2022-02-25T12:55:32.965" v="2705" actId="478"/>
          <ac:picMkLst>
            <pc:docMk/>
            <pc:sldMk cId="2991531541" sldId="318"/>
            <ac:picMk id="6" creationId="{61C2990F-2D59-421B-B6A4-63AF4FBB6575}"/>
          </ac:picMkLst>
        </pc:picChg>
      </pc:sldChg>
      <pc:sldMasterChg chg="del">
        <pc:chgData name="Melnik, Anastasia" userId="f5e8aed1-002f-43d4-a90c-6e1c4f0eaf3d" providerId="ADAL" clId="{E7E5F7EC-A6BA-4676-9C75-1693EE645D5F}" dt="2022-02-25T10:08:50.878" v="0" actId="2696"/>
        <pc:sldMasterMkLst>
          <pc:docMk/>
          <pc:sldMasterMk cId="2140386134" sldId="2147483648"/>
        </pc:sldMasterMkLst>
      </pc:sldMasterChg>
      <pc:sldMasterChg chg="addSp delSp modSp mod delSldLayout modSldLayout sldLayoutOrd">
        <pc:chgData name="Melnik, Anastasia" userId="f5e8aed1-002f-43d4-a90c-6e1c4f0eaf3d" providerId="ADAL" clId="{E7E5F7EC-A6BA-4676-9C75-1693EE645D5F}" dt="2022-02-25T12:54:27.584" v="2524" actId="1076"/>
        <pc:sldMasterMkLst>
          <pc:docMk/>
          <pc:sldMasterMk cId="2002275998" sldId="2147483649"/>
        </pc:sldMasterMkLst>
        <pc:spChg chg="mod">
          <ac:chgData name="Melnik, Anastasia" userId="f5e8aed1-002f-43d4-a90c-6e1c4f0eaf3d" providerId="ADAL" clId="{E7E5F7EC-A6BA-4676-9C75-1693EE645D5F}" dt="2022-02-25T11:50:22.711" v="757" actId="255"/>
          <ac:spMkLst>
            <pc:docMk/>
            <pc:sldMasterMk cId="2002275998" sldId="2147483649"/>
            <ac:spMk id="2" creationId="{9A1227E0-7589-49AA-A597-3980A5944FDF}"/>
          </ac:spMkLst>
        </pc:spChg>
        <pc:spChg chg="mod">
          <ac:chgData name="Melnik, Anastasia" userId="f5e8aed1-002f-43d4-a90c-6e1c4f0eaf3d" providerId="ADAL" clId="{E7E5F7EC-A6BA-4676-9C75-1693EE645D5F}" dt="2022-02-25T10:33:12.864" v="25" actId="207"/>
          <ac:spMkLst>
            <pc:docMk/>
            <pc:sldMasterMk cId="2002275998" sldId="2147483649"/>
            <ac:spMk id="3" creationId="{510DA011-B02B-4E3B-9737-89053CD30E2F}"/>
          </ac:spMkLst>
        </pc:spChg>
        <pc:spChg chg="del">
          <ac:chgData name="Melnik, Anastasia" userId="f5e8aed1-002f-43d4-a90c-6e1c4f0eaf3d" providerId="ADAL" clId="{E7E5F7EC-A6BA-4676-9C75-1693EE645D5F}" dt="2022-02-25T10:09:51.072" v="8" actId="478"/>
          <ac:spMkLst>
            <pc:docMk/>
            <pc:sldMasterMk cId="2002275998" sldId="2147483649"/>
            <ac:spMk id="4" creationId="{788A6F36-59B9-4DFB-AB9B-C0577B9885D3}"/>
          </ac:spMkLst>
        </pc:spChg>
        <pc:spChg chg="del">
          <ac:chgData name="Melnik, Anastasia" userId="f5e8aed1-002f-43d4-a90c-6e1c4f0eaf3d" providerId="ADAL" clId="{E7E5F7EC-A6BA-4676-9C75-1693EE645D5F}" dt="2022-02-25T10:11:05.487" v="15" actId="478"/>
          <ac:spMkLst>
            <pc:docMk/>
            <pc:sldMasterMk cId="2002275998" sldId="2147483649"/>
            <ac:spMk id="5" creationId="{94676FA3-597C-460E-A5F5-5ED7F5061F70}"/>
          </ac:spMkLst>
        </pc:spChg>
        <pc:spChg chg="del mod">
          <ac:chgData name="Melnik, Anastasia" userId="f5e8aed1-002f-43d4-a90c-6e1c4f0eaf3d" providerId="ADAL" clId="{E7E5F7EC-A6BA-4676-9C75-1693EE645D5F}" dt="2022-02-25T10:11:03.572" v="14" actId="478"/>
          <ac:spMkLst>
            <pc:docMk/>
            <pc:sldMasterMk cId="2002275998" sldId="2147483649"/>
            <ac:spMk id="6" creationId="{3BC57873-E516-47D7-89E8-6813F12ECB6A}"/>
          </ac:spMkLst>
        </pc:spChg>
        <pc:spChg chg="add del mod">
          <ac:chgData name="Melnik, Anastasia" userId="f5e8aed1-002f-43d4-a90c-6e1c4f0eaf3d" providerId="ADAL" clId="{E7E5F7EC-A6BA-4676-9C75-1693EE645D5F}" dt="2022-02-25T10:10:10.349" v="10"/>
          <ac:spMkLst>
            <pc:docMk/>
            <pc:sldMasterMk cId="2002275998" sldId="2147483649"/>
            <ac:spMk id="7" creationId="{72D4FB7D-3E2C-4B02-9545-860ADFAFCDEE}"/>
          </ac:spMkLst>
        </pc:spChg>
        <pc:spChg chg="add mod">
          <ac:chgData name="Melnik, Anastasia" userId="f5e8aed1-002f-43d4-a90c-6e1c4f0eaf3d" providerId="ADAL" clId="{E7E5F7EC-A6BA-4676-9C75-1693EE645D5F}" dt="2022-02-25T10:34:55.386" v="35" actId="1076"/>
          <ac:spMkLst>
            <pc:docMk/>
            <pc:sldMasterMk cId="2002275998" sldId="2147483649"/>
            <ac:spMk id="8" creationId="{C420CEAD-7F99-483B-B22D-858B2DD60783}"/>
          </ac:spMkLst>
        </pc:spChg>
        <pc:spChg chg="add del mod">
          <ac:chgData name="Melnik, Anastasia" userId="f5e8aed1-002f-43d4-a90c-6e1c4f0eaf3d" providerId="ADAL" clId="{E7E5F7EC-A6BA-4676-9C75-1693EE645D5F}" dt="2022-02-25T10:45:01.515" v="145" actId="1076"/>
          <ac:spMkLst>
            <pc:docMk/>
            <pc:sldMasterMk cId="2002275998" sldId="2147483649"/>
            <ac:spMk id="9" creationId="{48A9181E-4E8F-475E-BE6D-A88FB8CED34A}"/>
          </ac:spMkLst>
        </pc:spChg>
        <pc:spChg chg="add del mod">
          <ac:chgData name="Melnik, Anastasia" userId="f5e8aed1-002f-43d4-a90c-6e1c4f0eaf3d" providerId="ADAL" clId="{E7E5F7EC-A6BA-4676-9C75-1693EE645D5F}" dt="2022-02-25T10:12:21.539" v="18" actId="478"/>
          <ac:spMkLst>
            <pc:docMk/>
            <pc:sldMasterMk cId="2002275998" sldId="2147483649"/>
            <ac:spMk id="10" creationId="{5C509CEA-7672-49B0-ABDE-0CEF66C4D3EE}"/>
          </ac:spMkLst>
        </pc:spChg>
        <pc:spChg chg="add del mod">
          <ac:chgData name="Melnik, Anastasia" userId="f5e8aed1-002f-43d4-a90c-6e1c4f0eaf3d" providerId="ADAL" clId="{E7E5F7EC-A6BA-4676-9C75-1693EE645D5F}" dt="2022-02-25T10:45:02.249" v="146"/>
          <ac:spMkLst>
            <pc:docMk/>
            <pc:sldMasterMk cId="2002275998" sldId="2147483649"/>
            <ac:spMk id="13" creationId="{2273007D-9860-4233-95BC-9D1F0C3ADD05}"/>
          </ac:spMkLst>
        </pc:spChg>
        <pc:picChg chg="add mod">
          <ac:chgData name="Melnik, Anastasia" userId="f5e8aed1-002f-43d4-a90c-6e1c4f0eaf3d" providerId="ADAL" clId="{E7E5F7EC-A6BA-4676-9C75-1693EE645D5F}" dt="2022-02-25T10:26:51.036" v="24" actId="1076"/>
          <ac:picMkLst>
            <pc:docMk/>
            <pc:sldMasterMk cId="2002275998" sldId="2147483649"/>
            <ac:picMk id="12" creationId="{3626204C-C9BA-44F7-93E4-098EC3B0C546}"/>
          </ac:picMkLst>
        </pc:picChg>
        <pc:picChg chg="add mod">
          <ac:chgData name="Melnik, Anastasia" userId="f5e8aed1-002f-43d4-a90c-6e1c4f0eaf3d" providerId="ADAL" clId="{E7E5F7EC-A6BA-4676-9C75-1693EE645D5F}" dt="2022-02-25T12:14:27.605" v="1340"/>
          <ac:picMkLst>
            <pc:docMk/>
            <pc:sldMasterMk cId="2002275998" sldId="2147483649"/>
            <ac:picMk id="14" creationId="{1072073A-0CA4-4917-AD2F-211F009DD99C}"/>
          </ac:picMkLst>
        </pc:picChg>
        <pc:sldLayoutChg chg="addSp delSp modSp mod">
          <pc:chgData name="Melnik, Anastasia" userId="f5e8aed1-002f-43d4-a90c-6e1c4f0eaf3d" providerId="ADAL" clId="{E7E5F7EC-A6BA-4676-9C75-1693EE645D5F}" dt="2022-02-25T12:49:06.907" v="2166" actId="20577"/>
          <pc:sldLayoutMkLst>
            <pc:docMk/>
            <pc:sldMasterMk cId="2002275998" sldId="2147483649"/>
            <pc:sldLayoutMk cId="3310664760" sldId="2147483650"/>
          </pc:sldLayoutMkLst>
          <pc:spChg chg="mod">
            <ac:chgData name="Melnik, Anastasia" userId="f5e8aed1-002f-43d4-a90c-6e1c4f0eaf3d" providerId="ADAL" clId="{E7E5F7EC-A6BA-4676-9C75-1693EE645D5F}" dt="2022-02-25T12:49:06.907" v="2166" actId="20577"/>
            <ac:spMkLst>
              <pc:docMk/>
              <pc:sldMasterMk cId="2002275998" sldId="2147483649"/>
              <pc:sldLayoutMk cId="3310664760" sldId="2147483650"/>
              <ac:spMk id="2" creationId="{00000000-0000-0000-0000-000000000000}"/>
            </ac:spMkLst>
          </pc:spChg>
          <pc:spChg chg="mod">
            <ac:chgData name="Melnik, Anastasia" userId="f5e8aed1-002f-43d4-a90c-6e1c4f0eaf3d" providerId="ADAL" clId="{E7E5F7EC-A6BA-4676-9C75-1693EE645D5F}" dt="2022-02-25T10:34:37.491" v="34" actId="14100"/>
            <ac:spMkLst>
              <pc:docMk/>
              <pc:sldMasterMk cId="2002275998" sldId="2147483649"/>
              <pc:sldLayoutMk cId="3310664760" sldId="2147483650"/>
              <ac:spMk id="3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35:03.631" v="36" actId="478"/>
            <ac:spMkLst>
              <pc:docMk/>
              <pc:sldMasterMk cId="2002275998" sldId="2147483649"/>
              <pc:sldLayoutMk cId="3310664760" sldId="2147483650"/>
              <ac:spMk id="7" creationId="{503B5B8A-1CD8-46AB-9E2C-1648EE81D6C8}"/>
            </ac:spMkLst>
          </pc:spChg>
          <pc:picChg chg="add mod">
            <ac:chgData name="Melnik, Anastasia" userId="f5e8aed1-002f-43d4-a90c-6e1c4f0eaf3d" providerId="ADAL" clId="{E7E5F7EC-A6BA-4676-9C75-1693EE645D5F}" dt="2022-02-25T10:35:42.238" v="47" actId="1076"/>
            <ac:picMkLst>
              <pc:docMk/>
              <pc:sldMasterMk cId="2002275998" sldId="2147483649"/>
              <pc:sldLayoutMk cId="3310664760" sldId="2147483650"/>
              <ac:picMk id="5" creationId="{651E5ACB-2D4A-473F-9E9D-76241B9CCCEC}"/>
            </ac:picMkLst>
          </pc:picChg>
          <pc:picChg chg="add del mod">
            <ac:chgData name="Melnik, Anastasia" userId="f5e8aed1-002f-43d4-a90c-6e1c4f0eaf3d" providerId="ADAL" clId="{E7E5F7EC-A6BA-4676-9C75-1693EE645D5F}" dt="2022-02-25T11:37:56.111" v="524"/>
            <ac:picMkLst>
              <pc:docMk/>
              <pc:sldMasterMk cId="2002275998" sldId="2147483649"/>
              <pc:sldLayoutMk cId="3310664760" sldId="2147483650"/>
              <ac:picMk id="9" creationId="{E9FF1D82-B344-4465-A22E-BABE16C12750}"/>
            </ac:picMkLst>
          </pc:picChg>
          <pc:picChg chg="add del mod">
            <ac:chgData name="Melnik, Anastasia" userId="f5e8aed1-002f-43d4-a90c-6e1c4f0eaf3d" providerId="ADAL" clId="{E7E5F7EC-A6BA-4676-9C75-1693EE645D5F}" dt="2022-02-25T11:37:56.111" v="524"/>
            <ac:picMkLst>
              <pc:docMk/>
              <pc:sldMasterMk cId="2002275998" sldId="2147483649"/>
              <pc:sldLayoutMk cId="3310664760" sldId="2147483650"/>
              <ac:picMk id="10" creationId="{4A09F897-6AFD-4AEC-A5B6-F2EA2942CC7C}"/>
            </ac:picMkLst>
          </pc:picChg>
          <pc:picChg chg="add del mod">
            <ac:chgData name="Melnik, Anastasia" userId="f5e8aed1-002f-43d4-a90c-6e1c4f0eaf3d" providerId="ADAL" clId="{E7E5F7EC-A6BA-4676-9C75-1693EE645D5F}" dt="2022-02-25T11:37:56.111" v="524"/>
            <ac:picMkLst>
              <pc:docMk/>
              <pc:sldMasterMk cId="2002275998" sldId="2147483649"/>
              <pc:sldLayoutMk cId="3310664760" sldId="2147483650"/>
              <ac:picMk id="11" creationId="{0885AAE2-9218-4596-8B11-EAEEABA5481A}"/>
            </ac:picMkLst>
          </pc:picChg>
          <pc:picChg chg="add mod ord">
            <ac:chgData name="Melnik, Anastasia" userId="f5e8aed1-002f-43d4-a90c-6e1c4f0eaf3d" providerId="ADAL" clId="{E7E5F7EC-A6BA-4676-9C75-1693EE645D5F}" dt="2022-02-25T11:38:12.547" v="558" actId="1076"/>
            <ac:picMkLst>
              <pc:docMk/>
              <pc:sldMasterMk cId="2002275998" sldId="2147483649"/>
              <pc:sldLayoutMk cId="3310664760" sldId="2147483650"/>
              <ac:picMk id="12" creationId="{43564C7C-24D0-454B-A00C-5CDFF84DB8B6}"/>
            </ac:picMkLst>
          </pc:picChg>
          <pc:picChg chg="del mod">
            <ac:chgData name="Melnik, Anastasia" userId="f5e8aed1-002f-43d4-a90c-6e1c4f0eaf3d" providerId="ADAL" clId="{E7E5F7EC-A6BA-4676-9C75-1693EE645D5F}" dt="2022-02-25T11:37:57.466" v="525" actId="478"/>
            <ac:picMkLst>
              <pc:docMk/>
              <pc:sldMasterMk cId="2002275998" sldId="2147483649"/>
              <pc:sldLayoutMk cId="3310664760" sldId="2147483650"/>
              <ac:picMk id="13" creationId="{9E89FAB3-6CA4-4E16-917F-7410102887A8}"/>
            </ac:picMkLst>
          </pc:picChg>
          <pc:picChg chg="add mod ord modCrop">
            <ac:chgData name="Melnik, Anastasia" userId="f5e8aed1-002f-43d4-a90c-6e1c4f0eaf3d" providerId="ADAL" clId="{E7E5F7EC-A6BA-4676-9C75-1693EE645D5F}" dt="2022-02-25T11:38:55.006" v="584" actId="732"/>
            <ac:picMkLst>
              <pc:docMk/>
              <pc:sldMasterMk cId="2002275998" sldId="2147483649"/>
              <pc:sldLayoutMk cId="3310664760" sldId="2147483650"/>
              <ac:picMk id="14" creationId="{31F62E51-E936-4E04-8B51-5EE3FB39E7C0}"/>
            </ac:picMkLst>
          </pc:picChg>
          <pc:picChg chg="add mod ord modCrop">
            <ac:chgData name="Melnik, Anastasia" userId="f5e8aed1-002f-43d4-a90c-6e1c4f0eaf3d" providerId="ADAL" clId="{E7E5F7EC-A6BA-4676-9C75-1693EE645D5F}" dt="2022-02-25T11:39:03.351" v="585" actId="732"/>
            <ac:picMkLst>
              <pc:docMk/>
              <pc:sldMasterMk cId="2002275998" sldId="2147483649"/>
              <pc:sldLayoutMk cId="3310664760" sldId="2147483650"/>
              <ac:picMk id="15" creationId="{4E40A763-AA1C-405F-98C6-AAED04A2233D}"/>
            </ac:picMkLst>
          </pc:picChg>
          <pc:picChg chg="del">
            <ac:chgData name="Melnik, Anastasia" userId="f5e8aed1-002f-43d4-a90c-6e1c4f0eaf3d" providerId="ADAL" clId="{E7E5F7EC-A6BA-4676-9C75-1693EE645D5F}" dt="2022-02-25T10:35:05.381" v="37" actId="478"/>
            <ac:picMkLst>
              <pc:docMk/>
              <pc:sldMasterMk cId="2002275998" sldId="2147483649"/>
              <pc:sldLayoutMk cId="3310664760" sldId="2147483650"/>
              <ac:picMk id="17" creationId="{CC9B2E5E-6B08-4C95-A604-86D19F163AC0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2:49:12.076" v="2175" actId="20577"/>
          <pc:sldLayoutMkLst>
            <pc:docMk/>
            <pc:sldMasterMk cId="2002275998" sldId="2147483649"/>
            <pc:sldLayoutMk cId="375935688" sldId="2147483651"/>
          </pc:sldLayoutMkLst>
          <pc:spChg chg="del">
            <ac:chgData name="Melnik, Anastasia" userId="f5e8aed1-002f-43d4-a90c-6e1c4f0eaf3d" providerId="ADAL" clId="{E7E5F7EC-A6BA-4676-9C75-1693EE645D5F}" dt="2022-02-25T10:41:06.404" v="90" actId="478"/>
            <ac:spMkLst>
              <pc:docMk/>
              <pc:sldMasterMk cId="2002275998" sldId="2147483649"/>
              <pc:sldLayoutMk cId="375935688" sldId="2147483651"/>
              <ac:spMk id="4" creationId="{43384108-A5DF-4165-806B-68E61F935724}"/>
            </ac:spMkLst>
          </pc:spChg>
          <pc:spChg chg="del">
            <ac:chgData name="Melnik, Anastasia" userId="f5e8aed1-002f-43d4-a90c-6e1c4f0eaf3d" providerId="ADAL" clId="{E7E5F7EC-A6BA-4676-9C75-1693EE645D5F}" dt="2022-02-25T10:41:06.404" v="90" actId="478"/>
            <ac:spMkLst>
              <pc:docMk/>
              <pc:sldMasterMk cId="2002275998" sldId="2147483649"/>
              <pc:sldLayoutMk cId="375935688" sldId="2147483651"/>
              <ac:spMk id="5" creationId="{95EF2DC2-0FAF-4DEB-8551-81C05AADCF9E}"/>
            </ac:spMkLst>
          </pc:spChg>
          <pc:spChg chg="add mod">
            <ac:chgData name="Melnik, Anastasia" userId="f5e8aed1-002f-43d4-a90c-6e1c4f0eaf3d" providerId="ADAL" clId="{E7E5F7EC-A6BA-4676-9C75-1693EE645D5F}" dt="2022-02-25T12:49:12.076" v="2175" actId="20577"/>
            <ac:spMkLst>
              <pc:docMk/>
              <pc:sldMasterMk cId="2002275998" sldId="2147483649"/>
              <pc:sldLayoutMk cId="375935688" sldId="2147483651"/>
              <ac:spMk id="6" creationId="{F751242B-FFC6-4BD6-AE24-08A875A34A12}"/>
            </ac:spMkLst>
          </pc:spChg>
          <pc:spChg chg="add mod">
            <ac:chgData name="Melnik, Anastasia" userId="f5e8aed1-002f-43d4-a90c-6e1c4f0eaf3d" providerId="ADAL" clId="{E7E5F7EC-A6BA-4676-9C75-1693EE645D5F}" dt="2022-02-25T10:41:14.083" v="91"/>
            <ac:spMkLst>
              <pc:docMk/>
              <pc:sldMasterMk cId="2002275998" sldId="2147483649"/>
              <pc:sldLayoutMk cId="375935688" sldId="2147483651"/>
              <ac:spMk id="7" creationId="{21CC3389-D4E1-4AEE-B099-C360EBD09C88}"/>
            </ac:spMkLst>
          </pc:spChg>
          <pc:picChg chg="add mod">
            <ac:chgData name="Melnik, Anastasia" userId="f5e8aed1-002f-43d4-a90c-6e1c4f0eaf3d" providerId="ADAL" clId="{E7E5F7EC-A6BA-4676-9C75-1693EE645D5F}" dt="2022-02-25T12:14:23.695" v="1338"/>
            <ac:picMkLst>
              <pc:docMk/>
              <pc:sldMasterMk cId="2002275998" sldId="2147483649"/>
              <pc:sldLayoutMk cId="375935688" sldId="2147483651"/>
              <ac:picMk id="8" creationId="{52DC7561-C976-4471-A70B-32C3D1C39256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2:54:27.584" v="2524" actId="1076"/>
          <pc:sldLayoutMkLst>
            <pc:docMk/>
            <pc:sldMasterMk cId="2002275998" sldId="2147483649"/>
            <pc:sldLayoutMk cId="3496454368" sldId="2147483652"/>
          </pc:sldLayoutMkLst>
          <pc:spChg chg="mod">
            <ac:chgData name="Melnik, Anastasia" userId="f5e8aed1-002f-43d4-a90c-6e1c4f0eaf3d" providerId="ADAL" clId="{E7E5F7EC-A6BA-4676-9C75-1693EE645D5F}" dt="2022-02-25T12:49:21.530" v="2200" actId="20577"/>
            <ac:spMkLst>
              <pc:docMk/>
              <pc:sldMasterMk cId="2002275998" sldId="2147483649"/>
              <pc:sldLayoutMk cId="3496454368" sldId="2147483652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2:22.655" v="98" actId="478"/>
            <ac:spMkLst>
              <pc:docMk/>
              <pc:sldMasterMk cId="2002275998" sldId="2147483649"/>
              <pc:sldLayoutMk cId="3496454368" sldId="2147483652"/>
              <ac:spMk id="8" creationId="{EE5C36C8-33FC-4448-A52A-50231EA72DE4}"/>
            </ac:spMkLst>
          </pc:spChg>
          <pc:spChg chg="del">
            <ac:chgData name="Melnik, Anastasia" userId="f5e8aed1-002f-43d4-a90c-6e1c4f0eaf3d" providerId="ADAL" clId="{E7E5F7EC-A6BA-4676-9C75-1693EE645D5F}" dt="2022-02-25T10:42:24.774" v="99" actId="478"/>
            <ac:spMkLst>
              <pc:docMk/>
              <pc:sldMasterMk cId="2002275998" sldId="2147483649"/>
              <pc:sldLayoutMk cId="3496454368" sldId="2147483652"/>
              <ac:spMk id="9" creationId="{E2766E8F-F1CF-4EA6-93D1-5EED0BA2D479}"/>
            </ac:spMkLst>
          </pc:spChg>
          <pc:spChg chg="add mod">
            <ac:chgData name="Melnik, Anastasia" userId="f5e8aed1-002f-43d4-a90c-6e1c4f0eaf3d" providerId="ADAL" clId="{E7E5F7EC-A6BA-4676-9C75-1693EE645D5F}" dt="2022-02-25T10:43:49.085" v="136" actId="207"/>
            <ac:spMkLst>
              <pc:docMk/>
              <pc:sldMasterMk cId="2002275998" sldId="2147483649"/>
              <pc:sldLayoutMk cId="3496454368" sldId="2147483652"/>
              <ac:spMk id="10" creationId="{33C7779A-1860-4157-BD5F-DE5A0354C2D2}"/>
            </ac:spMkLst>
          </pc:spChg>
          <pc:spChg chg="add mod">
            <ac:chgData name="Melnik, Anastasia" userId="f5e8aed1-002f-43d4-a90c-6e1c4f0eaf3d" providerId="ADAL" clId="{E7E5F7EC-A6BA-4676-9C75-1693EE645D5F}" dt="2022-02-25T10:43:54.655" v="137" actId="207"/>
            <ac:spMkLst>
              <pc:docMk/>
              <pc:sldMasterMk cId="2002275998" sldId="2147483649"/>
              <pc:sldLayoutMk cId="3496454368" sldId="2147483652"/>
              <ac:spMk id="11" creationId="{3055BEC8-7324-4528-8EA9-4580E938FD41}"/>
            </ac:spMkLst>
          </pc:spChg>
          <pc:picChg chg="del">
            <ac:chgData name="Melnik, Anastasia" userId="f5e8aed1-002f-43d4-a90c-6e1c4f0eaf3d" providerId="ADAL" clId="{E7E5F7EC-A6BA-4676-9C75-1693EE645D5F}" dt="2022-02-25T11:57:36.136" v="824" actId="478"/>
            <ac:picMkLst>
              <pc:docMk/>
              <pc:sldMasterMk cId="2002275998" sldId="2147483649"/>
              <pc:sldLayoutMk cId="3496454368" sldId="2147483652"/>
              <ac:picMk id="4" creationId="{D64C5F4D-1CC2-4394-BF58-9919BBFC8E51}"/>
            </ac:picMkLst>
          </pc:picChg>
          <pc:picChg chg="add mod">
            <ac:chgData name="Melnik, Anastasia" userId="f5e8aed1-002f-43d4-a90c-6e1c4f0eaf3d" providerId="ADAL" clId="{E7E5F7EC-A6BA-4676-9C75-1693EE645D5F}" dt="2022-02-25T12:54:27.584" v="2524" actId="1076"/>
            <ac:picMkLst>
              <pc:docMk/>
              <pc:sldMasterMk cId="2002275998" sldId="2147483649"/>
              <pc:sldLayoutMk cId="3496454368" sldId="2147483652"/>
              <ac:picMk id="5" creationId="{85DC2810-A69B-4520-8068-BC3335D068E7}"/>
            </ac:picMkLst>
          </pc:picChg>
          <pc:picChg chg="add mod">
            <ac:chgData name="Melnik, Anastasia" userId="f5e8aed1-002f-43d4-a90c-6e1c4f0eaf3d" providerId="ADAL" clId="{E7E5F7EC-A6BA-4676-9C75-1693EE645D5F}" dt="2022-02-25T12:14:08.868" v="1337" actId="1367"/>
            <ac:picMkLst>
              <pc:docMk/>
              <pc:sldMasterMk cId="2002275998" sldId="2147483649"/>
              <pc:sldLayoutMk cId="3496454368" sldId="2147483652"/>
              <ac:picMk id="12" creationId="{DDC4C55A-3E18-4711-BE11-9E451C20859A}"/>
            </ac:picMkLst>
          </pc:picChg>
          <pc:picChg chg="mod">
            <ac:chgData name="Melnik, Anastasia" userId="f5e8aed1-002f-43d4-a90c-6e1c4f0eaf3d" providerId="ADAL" clId="{E7E5F7EC-A6BA-4676-9C75-1693EE645D5F}" dt="2022-02-25T11:39:14.913" v="587" actId="1076"/>
            <ac:picMkLst>
              <pc:docMk/>
              <pc:sldMasterMk cId="2002275998" sldId="2147483649"/>
              <pc:sldLayoutMk cId="3496454368" sldId="2147483652"/>
              <ac:picMk id="13" creationId="{91FE3DD6-C6E7-4AEC-801C-65559685B01F}"/>
            </ac:picMkLst>
          </pc:picChg>
          <pc:picChg chg="mod">
            <ac:chgData name="Melnik, Anastasia" userId="f5e8aed1-002f-43d4-a90c-6e1c4f0eaf3d" providerId="ADAL" clId="{E7E5F7EC-A6BA-4676-9C75-1693EE645D5F}" dt="2022-02-25T10:43:02.845" v="126" actId="1076"/>
            <ac:picMkLst>
              <pc:docMk/>
              <pc:sldMasterMk cId="2002275998" sldId="2147483649"/>
              <pc:sldLayoutMk cId="3496454368" sldId="2147483652"/>
              <ac:picMk id="14" creationId="{A9A2ECD2-3BEA-46AF-9F18-DD52D127160B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2:49:29.745" v="2221" actId="20577"/>
          <pc:sldLayoutMkLst>
            <pc:docMk/>
            <pc:sldMasterMk cId="2002275998" sldId="2147483649"/>
            <pc:sldLayoutMk cId="432621710" sldId="2147483653"/>
          </pc:sldLayoutMkLst>
          <pc:spChg chg="mod">
            <ac:chgData name="Melnik, Anastasia" userId="f5e8aed1-002f-43d4-a90c-6e1c4f0eaf3d" providerId="ADAL" clId="{E7E5F7EC-A6BA-4676-9C75-1693EE645D5F}" dt="2022-02-25T12:49:29.745" v="2221" actId="20577"/>
            <ac:spMkLst>
              <pc:docMk/>
              <pc:sldMasterMk cId="2002275998" sldId="2147483649"/>
              <pc:sldLayoutMk cId="432621710" sldId="2147483653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4:22.972" v="138" actId="478"/>
            <ac:spMkLst>
              <pc:docMk/>
              <pc:sldMasterMk cId="2002275998" sldId="2147483649"/>
              <pc:sldLayoutMk cId="432621710" sldId="2147483653"/>
              <ac:spMk id="5" creationId="{4C7A22BD-E961-4B8B-9452-0D53A49C8ABA}"/>
            </ac:spMkLst>
          </pc:spChg>
          <pc:spChg chg="del">
            <ac:chgData name="Melnik, Anastasia" userId="f5e8aed1-002f-43d4-a90c-6e1c4f0eaf3d" providerId="ADAL" clId="{E7E5F7EC-A6BA-4676-9C75-1693EE645D5F}" dt="2022-02-25T10:44:27.067" v="139" actId="478"/>
            <ac:spMkLst>
              <pc:docMk/>
              <pc:sldMasterMk cId="2002275998" sldId="2147483649"/>
              <pc:sldLayoutMk cId="432621710" sldId="2147483653"/>
              <ac:spMk id="6" creationId="{57878CCE-1C67-4029-AFAD-407EB2CF232A}"/>
            </ac:spMkLst>
          </pc:spChg>
          <pc:picChg chg="add mod">
            <ac:chgData name="Melnik, Anastasia" userId="f5e8aed1-002f-43d4-a90c-6e1c4f0eaf3d" providerId="ADAL" clId="{E7E5F7EC-A6BA-4676-9C75-1693EE645D5F}" dt="2022-02-25T12:14:25.632" v="1339"/>
            <ac:picMkLst>
              <pc:docMk/>
              <pc:sldMasterMk cId="2002275998" sldId="2147483649"/>
              <pc:sldLayoutMk cId="432621710" sldId="2147483653"/>
              <ac:picMk id="7" creationId="{CF5DE12E-2AEE-4261-BF22-BBA9D88B789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1:17.051" v="764" actId="1076"/>
          <pc:sldLayoutMkLst>
            <pc:docMk/>
            <pc:sldMasterMk cId="2002275998" sldId="2147483649"/>
            <pc:sldLayoutMk cId="1019019646" sldId="2147483654"/>
          </pc:sldLayoutMkLst>
          <pc:spChg chg="mod">
            <ac:chgData name="Melnik, Anastasia" userId="f5e8aed1-002f-43d4-a90c-6e1c4f0eaf3d" providerId="ADAL" clId="{E7E5F7EC-A6BA-4676-9C75-1693EE645D5F}" dt="2022-02-25T11:39:24.478" v="589" actId="139"/>
            <ac:spMkLst>
              <pc:docMk/>
              <pc:sldMasterMk cId="2002275998" sldId="2147483649"/>
              <pc:sldLayoutMk cId="1019019646" sldId="2147483654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4:41.930" v="140" actId="478"/>
            <ac:spMkLst>
              <pc:docMk/>
              <pc:sldMasterMk cId="2002275998" sldId="2147483649"/>
              <pc:sldLayoutMk cId="1019019646" sldId="2147483654"/>
              <ac:spMk id="19" creationId="{F361A1CC-F363-48F9-B671-2BB2305B5933}"/>
            </ac:spMkLst>
          </pc:spChg>
          <pc:spChg chg="del">
            <ac:chgData name="Melnik, Anastasia" userId="f5e8aed1-002f-43d4-a90c-6e1c4f0eaf3d" providerId="ADAL" clId="{E7E5F7EC-A6BA-4676-9C75-1693EE645D5F}" dt="2022-02-25T10:45:11.767" v="147" actId="478"/>
            <ac:spMkLst>
              <pc:docMk/>
              <pc:sldMasterMk cId="2002275998" sldId="2147483649"/>
              <pc:sldLayoutMk cId="1019019646" sldId="2147483654"/>
              <ac:spMk id="20" creationId="{7920B7DB-D3D2-44BB-85AB-A49ADEF5698A}"/>
            </ac:spMkLst>
          </pc:spChg>
          <pc:picChg chg="del">
            <ac:chgData name="Melnik, Anastasia" userId="f5e8aed1-002f-43d4-a90c-6e1c4f0eaf3d" providerId="ADAL" clId="{E7E5F7EC-A6BA-4676-9C75-1693EE645D5F}" dt="2022-02-25T11:51:06.277" v="760" actId="478"/>
            <ac:picMkLst>
              <pc:docMk/>
              <pc:sldMasterMk cId="2002275998" sldId="2147483649"/>
              <pc:sldLayoutMk cId="1019019646" sldId="2147483654"/>
              <ac:picMk id="17" creationId="{2A21FAAE-3294-4D95-B363-B16600B38F47}"/>
            </ac:picMkLst>
          </pc:picChg>
          <pc:picChg chg="add mod">
            <ac:chgData name="Melnik, Anastasia" userId="f5e8aed1-002f-43d4-a90c-6e1c4f0eaf3d" providerId="ADAL" clId="{E7E5F7EC-A6BA-4676-9C75-1693EE645D5F}" dt="2022-02-25T11:51:17.051" v="764" actId="1076"/>
            <ac:picMkLst>
              <pc:docMk/>
              <pc:sldMasterMk cId="2002275998" sldId="2147483649"/>
              <pc:sldLayoutMk cId="1019019646" sldId="2147483654"/>
              <ac:picMk id="21" creationId="{26B72E27-8C6F-4F2B-ACE1-75D7A9DE7909}"/>
            </ac:picMkLst>
          </pc:picChg>
          <pc:picChg chg="mod">
            <ac:chgData name="Melnik, Anastasia" userId="f5e8aed1-002f-43d4-a90c-6e1c4f0eaf3d" providerId="ADAL" clId="{E7E5F7EC-A6BA-4676-9C75-1693EE645D5F}" dt="2022-02-25T10:45:41.697" v="159" actId="1076"/>
            <ac:picMkLst>
              <pc:docMk/>
              <pc:sldMasterMk cId="2002275998" sldId="2147483649"/>
              <pc:sldLayoutMk cId="1019019646" sldId="2147483654"/>
              <ac:picMk id="39" creationId="{7512E53A-D241-48BE-BD25-8A5967103ABE}"/>
            </ac:picMkLst>
          </pc:picChg>
          <pc:picChg chg="mod">
            <ac:chgData name="Melnik, Anastasia" userId="f5e8aed1-002f-43d4-a90c-6e1c4f0eaf3d" providerId="ADAL" clId="{E7E5F7EC-A6BA-4676-9C75-1693EE645D5F}" dt="2022-02-25T10:45:45.260" v="161" actId="1076"/>
            <ac:picMkLst>
              <pc:docMk/>
              <pc:sldMasterMk cId="2002275998" sldId="2147483649"/>
              <pc:sldLayoutMk cId="1019019646" sldId="2147483654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1:23.809" v="766"/>
          <pc:sldLayoutMkLst>
            <pc:docMk/>
            <pc:sldMasterMk cId="2002275998" sldId="2147483649"/>
            <pc:sldLayoutMk cId="3470429883" sldId="2147483655"/>
          </pc:sldLayoutMkLst>
          <pc:spChg chg="mod">
            <ac:chgData name="Melnik, Anastasia" userId="f5e8aed1-002f-43d4-a90c-6e1c4f0eaf3d" providerId="ADAL" clId="{E7E5F7EC-A6BA-4676-9C75-1693EE645D5F}" dt="2022-02-25T11:39:34.736" v="591" actId="139"/>
            <ac:spMkLst>
              <pc:docMk/>
              <pc:sldMasterMk cId="2002275998" sldId="2147483649"/>
              <pc:sldLayoutMk cId="3470429883" sldId="2147483655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5:59.833" v="166" actId="478"/>
            <ac:spMkLst>
              <pc:docMk/>
              <pc:sldMasterMk cId="2002275998" sldId="2147483649"/>
              <pc:sldLayoutMk cId="3470429883" sldId="2147483655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45:52.744" v="162" actId="478"/>
            <ac:spMkLst>
              <pc:docMk/>
              <pc:sldMasterMk cId="2002275998" sldId="2147483649"/>
              <pc:sldLayoutMk cId="3470429883" sldId="2147483655"/>
              <ac:spMk id="19" creationId="{E4C0097A-5BC1-4B22-9FA3-BBDC7546D22E}"/>
            </ac:spMkLst>
          </pc:spChg>
          <pc:picChg chg="add mod">
            <ac:chgData name="Melnik, Anastasia" userId="f5e8aed1-002f-43d4-a90c-6e1c4f0eaf3d" providerId="ADAL" clId="{E7E5F7EC-A6BA-4676-9C75-1693EE645D5F}" dt="2022-02-25T10:45:54.981" v="164"/>
            <ac:picMkLst>
              <pc:docMk/>
              <pc:sldMasterMk cId="2002275998" sldId="2147483649"/>
              <pc:sldLayoutMk cId="3470429883" sldId="2147483655"/>
              <ac:picMk id="17" creationId="{85090CB5-9BC6-4092-B8B4-2F35326D2700}"/>
            </ac:picMkLst>
          </pc:picChg>
          <pc:picChg chg="del">
            <ac:chgData name="Melnik, Anastasia" userId="f5e8aed1-002f-43d4-a90c-6e1c4f0eaf3d" providerId="ADAL" clId="{E7E5F7EC-A6BA-4676-9C75-1693EE645D5F}" dt="2022-02-25T11:51:23.646" v="765" actId="478"/>
            <ac:picMkLst>
              <pc:docMk/>
              <pc:sldMasterMk cId="2002275998" sldId="2147483649"/>
              <pc:sldLayoutMk cId="3470429883" sldId="2147483655"/>
              <ac:picMk id="20" creationId="{81C89808-9CB2-44B6-8FFE-D03BDF2F5E25}"/>
            </ac:picMkLst>
          </pc:picChg>
          <pc:picChg chg="add mod">
            <ac:chgData name="Melnik, Anastasia" userId="f5e8aed1-002f-43d4-a90c-6e1c4f0eaf3d" providerId="ADAL" clId="{E7E5F7EC-A6BA-4676-9C75-1693EE645D5F}" dt="2022-02-25T11:51:23.809" v="766"/>
            <ac:picMkLst>
              <pc:docMk/>
              <pc:sldMasterMk cId="2002275998" sldId="2147483649"/>
              <pc:sldLayoutMk cId="3470429883" sldId="2147483655"/>
              <ac:picMk id="21" creationId="{E4ADFC36-DDF5-4B51-BC2A-8875DCD5D8D4}"/>
            </ac:picMkLst>
          </pc:picChg>
          <pc:picChg chg="mod">
            <ac:chgData name="Melnik, Anastasia" userId="f5e8aed1-002f-43d4-a90c-6e1c4f0eaf3d" providerId="ADAL" clId="{E7E5F7EC-A6BA-4676-9C75-1693EE645D5F}" dt="2022-02-25T10:45:56.100" v="165" actId="1076"/>
            <ac:picMkLst>
              <pc:docMk/>
              <pc:sldMasterMk cId="2002275998" sldId="2147483649"/>
              <pc:sldLayoutMk cId="3470429883" sldId="2147483655"/>
              <ac:picMk id="39" creationId="{7512E53A-D241-48BE-BD25-8A5967103ABE}"/>
            </ac:picMkLst>
          </pc:picChg>
          <pc:picChg chg="del">
            <ac:chgData name="Melnik, Anastasia" userId="f5e8aed1-002f-43d4-a90c-6e1c4f0eaf3d" providerId="ADAL" clId="{E7E5F7EC-A6BA-4676-9C75-1693EE645D5F}" dt="2022-02-25T10:45:53.996" v="163" actId="478"/>
            <ac:picMkLst>
              <pc:docMk/>
              <pc:sldMasterMk cId="2002275998" sldId="2147483649"/>
              <pc:sldLayoutMk cId="3470429883" sldId="2147483655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39:40.226" v="593" actId="139"/>
          <pc:sldLayoutMkLst>
            <pc:docMk/>
            <pc:sldMasterMk cId="2002275998" sldId="2147483649"/>
            <pc:sldLayoutMk cId="466254144" sldId="2147483656"/>
          </pc:sldLayoutMkLst>
          <pc:spChg chg="mod">
            <ac:chgData name="Melnik, Anastasia" userId="f5e8aed1-002f-43d4-a90c-6e1c4f0eaf3d" providerId="ADAL" clId="{E7E5F7EC-A6BA-4676-9C75-1693EE645D5F}" dt="2022-02-25T11:39:40.226" v="593" actId="139"/>
            <ac:spMkLst>
              <pc:docMk/>
              <pc:sldMasterMk cId="2002275998" sldId="2147483649"/>
              <pc:sldLayoutMk cId="466254144" sldId="2147483656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6:09.652" v="168" actId="478"/>
            <ac:spMkLst>
              <pc:docMk/>
              <pc:sldMasterMk cId="2002275998" sldId="2147483649"/>
              <pc:sldLayoutMk cId="466254144" sldId="2147483656"/>
              <ac:spMk id="9" creationId="{76087809-D4F7-4A6C-8124-47711CA0E704}"/>
            </ac:spMkLst>
          </pc:spChg>
          <pc:spChg chg="del">
            <ac:chgData name="Melnik, Anastasia" userId="f5e8aed1-002f-43d4-a90c-6e1c4f0eaf3d" providerId="ADAL" clId="{E7E5F7EC-A6BA-4676-9C75-1693EE645D5F}" dt="2022-02-25T10:46:07.889" v="167" actId="478"/>
            <ac:spMkLst>
              <pc:docMk/>
              <pc:sldMasterMk cId="2002275998" sldId="2147483649"/>
              <pc:sldLayoutMk cId="466254144" sldId="2147483656"/>
              <ac:spMk id="10" creationId="{7D799535-6F87-48C6-BA92-666416B7CD96}"/>
            </ac:spMkLst>
          </pc:spChg>
          <pc:picChg chg="add mod">
            <ac:chgData name="Melnik, Anastasia" userId="f5e8aed1-002f-43d4-a90c-6e1c4f0eaf3d" providerId="ADAL" clId="{E7E5F7EC-A6BA-4676-9C75-1693EE645D5F}" dt="2022-02-25T10:47:52.941" v="201" actId="1076"/>
            <ac:picMkLst>
              <pc:docMk/>
              <pc:sldMasterMk cId="2002275998" sldId="2147483649"/>
              <pc:sldLayoutMk cId="466254144" sldId="2147483656"/>
              <ac:picMk id="11" creationId="{8B870A99-5004-4355-A7B4-1318D54FED25}"/>
            </ac:picMkLst>
          </pc:picChg>
        </pc:sldLayoutChg>
        <pc:sldLayoutChg chg="del">
          <pc:chgData name="Melnik, Anastasia" userId="f5e8aed1-002f-43d4-a90c-6e1c4f0eaf3d" providerId="ADAL" clId="{E7E5F7EC-A6BA-4676-9C75-1693EE645D5F}" dt="2022-02-25T10:36:01.319" v="48" actId="2696"/>
          <pc:sldLayoutMkLst>
            <pc:docMk/>
            <pc:sldMasterMk cId="2002275998" sldId="2147483649"/>
            <pc:sldLayoutMk cId="3580784784" sldId="2147483657"/>
          </pc:sldLayoutMkLst>
        </pc:sldLayoutChg>
        <pc:sldLayoutChg chg="del">
          <pc:chgData name="Melnik, Anastasia" userId="f5e8aed1-002f-43d4-a90c-6e1c4f0eaf3d" providerId="ADAL" clId="{E7E5F7EC-A6BA-4676-9C75-1693EE645D5F}" dt="2022-02-25T10:36:04.750" v="49" actId="2696"/>
          <pc:sldLayoutMkLst>
            <pc:docMk/>
            <pc:sldMasterMk cId="2002275998" sldId="2147483649"/>
            <pc:sldLayoutMk cId="551882857" sldId="2147483658"/>
          </pc:sldLayoutMkLst>
        </pc:sldLayoutChg>
        <pc:sldLayoutChg chg="addSp delSp modSp mod">
          <pc:chgData name="Melnik, Anastasia" userId="f5e8aed1-002f-43d4-a90c-6e1c4f0eaf3d" providerId="ADAL" clId="{E7E5F7EC-A6BA-4676-9C75-1693EE645D5F}" dt="2022-02-25T12:14:36.596" v="1341"/>
          <pc:sldLayoutMkLst>
            <pc:docMk/>
            <pc:sldMasterMk cId="2002275998" sldId="2147483649"/>
            <pc:sldLayoutMk cId="1585768434" sldId="2147483659"/>
          </pc:sldLayoutMkLst>
          <pc:spChg chg="del mod">
            <ac:chgData name="Melnik, Anastasia" userId="f5e8aed1-002f-43d4-a90c-6e1c4f0eaf3d" providerId="ADAL" clId="{E7E5F7EC-A6BA-4676-9C75-1693EE645D5F}" dt="2022-02-25T12:09:55.836" v="1228" actId="478"/>
            <ac:spMkLst>
              <pc:docMk/>
              <pc:sldMasterMk cId="2002275998" sldId="2147483649"/>
              <pc:sldLayoutMk cId="1585768434" sldId="2147483659"/>
              <ac:spMk id="2" creationId="{00000000-0000-0000-0000-000000000000}"/>
            </ac:spMkLst>
          </pc:spChg>
          <pc:spChg chg="add mod">
            <ac:chgData name="Melnik, Anastasia" userId="f5e8aed1-002f-43d4-a90c-6e1c4f0eaf3d" providerId="ADAL" clId="{E7E5F7EC-A6BA-4676-9C75-1693EE645D5F}" dt="2022-02-25T10:46:47.472" v="178" actId="207"/>
            <ac:spMkLst>
              <pc:docMk/>
              <pc:sldMasterMk cId="2002275998" sldId="2147483649"/>
              <pc:sldLayoutMk cId="1585768434" sldId="2147483659"/>
              <ac:spMk id="12" creationId="{11994CA6-C80C-4200-870C-BE168DFF1929}"/>
            </ac:spMkLst>
          </pc:spChg>
          <pc:spChg chg="add mod">
            <ac:chgData name="Melnik, Anastasia" userId="f5e8aed1-002f-43d4-a90c-6e1c4f0eaf3d" providerId="ADAL" clId="{E7E5F7EC-A6BA-4676-9C75-1693EE645D5F}" dt="2022-02-25T10:46:51.870" v="179" actId="207"/>
            <ac:spMkLst>
              <pc:docMk/>
              <pc:sldMasterMk cId="2002275998" sldId="2147483649"/>
              <pc:sldLayoutMk cId="1585768434" sldId="2147483659"/>
              <ac:spMk id="14" creationId="{9BF54591-0229-489E-9924-26C5D3AC13A5}"/>
            </ac:spMkLst>
          </pc:spChg>
          <pc:spChg chg="add mod">
            <ac:chgData name="Melnik, Anastasia" userId="f5e8aed1-002f-43d4-a90c-6e1c4f0eaf3d" providerId="ADAL" clId="{E7E5F7EC-A6BA-4676-9C75-1693EE645D5F}" dt="2022-02-25T12:09:56.160" v="1229"/>
            <ac:spMkLst>
              <pc:docMk/>
              <pc:sldMasterMk cId="2002275998" sldId="2147483649"/>
              <pc:sldLayoutMk cId="1585768434" sldId="2147483659"/>
              <ac:spMk id="18" creationId="{9EC27544-A8B2-408F-BF72-9AC5CF70A63E}"/>
            </ac:spMkLst>
          </pc:spChg>
          <pc:spChg chg="del mod">
            <ac:chgData name="Melnik, Anastasia" userId="f5e8aed1-002f-43d4-a90c-6e1c4f0eaf3d" providerId="ADAL" clId="{E7E5F7EC-A6BA-4676-9C75-1693EE645D5F}" dt="2022-02-25T10:46:21.910" v="173" actId="478"/>
            <ac:spMkLst>
              <pc:docMk/>
              <pc:sldMasterMk cId="2002275998" sldId="2147483649"/>
              <pc:sldLayoutMk cId="1585768434" sldId="2147483659"/>
              <ac:spMk id="21" creationId="{E9D075B2-AD73-4135-BB48-B4FC99AA5C28}"/>
            </ac:spMkLst>
          </pc:spChg>
          <pc:spChg chg="del">
            <ac:chgData name="Melnik, Anastasia" userId="f5e8aed1-002f-43d4-a90c-6e1c4f0eaf3d" providerId="ADAL" clId="{E7E5F7EC-A6BA-4676-9C75-1693EE645D5F}" dt="2022-02-25T10:46:25.643" v="174" actId="478"/>
            <ac:spMkLst>
              <pc:docMk/>
              <pc:sldMasterMk cId="2002275998" sldId="2147483649"/>
              <pc:sldLayoutMk cId="1585768434" sldId="2147483659"/>
              <ac:spMk id="23" creationId="{AA32BAC0-4358-4470-AC90-2B8FEC051B41}"/>
            </ac:spMkLst>
          </pc:spChg>
          <pc:picChg chg="mod">
            <ac:chgData name="Melnik, Anastasia" userId="f5e8aed1-002f-43d4-a90c-6e1c4f0eaf3d" providerId="ADAL" clId="{E7E5F7EC-A6BA-4676-9C75-1693EE645D5F}" dt="2022-02-25T10:46:43.888" v="177" actId="1076"/>
            <ac:picMkLst>
              <pc:docMk/>
              <pc:sldMasterMk cId="2002275998" sldId="2147483649"/>
              <pc:sldLayoutMk cId="1585768434" sldId="2147483659"/>
              <ac:picMk id="6" creationId="{658AD15E-7C0F-4D87-85A4-3932F80DF320}"/>
            </ac:picMkLst>
          </pc:picChg>
          <pc:picChg chg="add mod">
            <ac:chgData name="Melnik, Anastasia" userId="f5e8aed1-002f-43d4-a90c-6e1c4f0eaf3d" providerId="ADAL" clId="{E7E5F7EC-A6BA-4676-9C75-1693EE645D5F}" dt="2022-02-25T11:58:01.807" v="847"/>
            <ac:picMkLst>
              <pc:docMk/>
              <pc:sldMasterMk cId="2002275998" sldId="2147483649"/>
              <pc:sldLayoutMk cId="1585768434" sldId="2147483659"/>
              <ac:picMk id="16" creationId="{6359FA4A-D2D6-40D9-A88D-05A083DA592F}"/>
            </ac:picMkLst>
          </pc:picChg>
          <pc:picChg chg="add mod">
            <ac:chgData name="Melnik, Anastasia" userId="f5e8aed1-002f-43d4-a90c-6e1c4f0eaf3d" providerId="ADAL" clId="{E7E5F7EC-A6BA-4676-9C75-1693EE645D5F}" dt="2022-02-25T12:14:36.596" v="1341"/>
            <ac:picMkLst>
              <pc:docMk/>
              <pc:sldMasterMk cId="2002275998" sldId="2147483649"/>
              <pc:sldLayoutMk cId="1585768434" sldId="2147483659"/>
              <ac:picMk id="19" creationId="{75D4B8E3-93B6-4CDE-965E-392971820A70}"/>
            </ac:picMkLst>
          </pc:picChg>
          <pc:picChg chg="del">
            <ac:chgData name="Melnik, Anastasia" userId="f5e8aed1-002f-43d4-a90c-6e1c4f0eaf3d" providerId="ADAL" clId="{E7E5F7EC-A6BA-4676-9C75-1693EE645D5F}" dt="2022-02-25T11:58:01.627" v="846" actId="478"/>
            <ac:picMkLst>
              <pc:docMk/>
              <pc:sldMasterMk cId="2002275998" sldId="2147483649"/>
              <pc:sldLayoutMk cId="1585768434" sldId="2147483659"/>
              <ac:picMk id="24" creationId="{F2B92B65-CA55-4C31-8BD2-DD6031A9F6E3}"/>
            </ac:picMkLst>
          </pc:picChg>
        </pc:sldLayoutChg>
        <pc:sldLayoutChg chg="addSp delSp modSp mod ord">
          <pc:chgData name="Melnik, Anastasia" userId="f5e8aed1-002f-43d4-a90c-6e1c4f0eaf3d" providerId="ADAL" clId="{E7E5F7EC-A6BA-4676-9C75-1693EE645D5F}" dt="2022-02-25T12:14:39.183" v="1342"/>
          <pc:sldLayoutMkLst>
            <pc:docMk/>
            <pc:sldMasterMk cId="2002275998" sldId="2147483649"/>
            <pc:sldLayoutMk cId="2703830389" sldId="2147483660"/>
          </pc:sldLayoutMkLst>
          <pc:spChg chg="mod">
            <ac:chgData name="Melnik, Anastasia" userId="f5e8aed1-002f-43d4-a90c-6e1c4f0eaf3d" providerId="ADAL" clId="{E7E5F7EC-A6BA-4676-9C75-1693EE645D5F}" dt="2022-02-25T12:09:46.031" v="1227" actId="1076"/>
            <ac:spMkLst>
              <pc:docMk/>
              <pc:sldMasterMk cId="2002275998" sldId="2147483649"/>
              <pc:sldLayoutMk cId="2703830389" sldId="2147483660"/>
              <ac:spMk id="2" creationId="{00000000-0000-0000-0000-000000000000}"/>
            </ac:spMkLst>
          </pc:spChg>
          <pc:spChg chg="mod">
            <ac:chgData name="Melnik, Anastasia" userId="f5e8aed1-002f-43d4-a90c-6e1c4f0eaf3d" providerId="ADAL" clId="{E7E5F7EC-A6BA-4676-9C75-1693EE645D5F}" dt="2022-02-25T12:10:59.446" v="1268" actId="20577"/>
            <ac:spMkLst>
              <pc:docMk/>
              <pc:sldMasterMk cId="2002275998" sldId="2147483649"/>
              <pc:sldLayoutMk cId="2703830389" sldId="2147483660"/>
              <ac:spMk id="8" creationId="{F4A7FA50-B49E-4900-A572-28FF5E7CED2B}"/>
            </ac:spMkLst>
          </pc:spChg>
          <pc:spChg chg="del">
            <ac:chgData name="Melnik, Anastasia" userId="f5e8aed1-002f-43d4-a90c-6e1c4f0eaf3d" providerId="ADAL" clId="{E7E5F7EC-A6BA-4676-9C75-1693EE645D5F}" dt="2022-02-25T10:46:56.060" v="180" actId="478"/>
            <ac:spMkLst>
              <pc:docMk/>
              <pc:sldMasterMk cId="2002275998" sldId="2147483649"/>
              <pc:sldLayoutMk cId="2703830389" sldId="2147483660"/>
              <ac:spMk id="21" creationId="{E9D075B2-AD73-4135-BB48-B4FC99AA5C28}"/>
            </ac:spMkLst>
          </pc:spChg>
          <pc:spChg chg="del">
            <ac:chgData name="Melnik, Anastasia" userId="f5e8aed1-002f-43d4-a90c-6e1c4f0eaf3d" providerId="ADAL" clId="{E7E5F7EC-A6BA-4676-9C75-1693EE645D5F}" dt="2022-02-25T10:46:57.627" v="181" actId="478"/>
            <ac:spMkLst>
              <pc:docMk/>
              <pc:sldMasterMk cId="2002275998" sldId="2147483649"/>
              <pc:sldLayoutMk cId="2703830389" sldId="2147483660"/>
              <ac:spMk id="23" creationId="{AA32BAC0-4358-4470-AC90-2B8FEC051B41}"/>
            </ac:spMkLst>
          </pc:spChg>
          <pc:picChg chg="add mod">
            <ac:chgData name="Melnik, Anastasia" userId="f5e8aed1-002f-43d4-a90c-6e1c4f0eaf3d" providerId="ADAL" clId="{E7E5F7EC-A6BA-4676-9C75-1693EE645D5F}" dt="2022-02-25T12:14:39.183" v="1342"/>
            <ac:picMkLst>
              <pc:docMk/>
              <pc:sldMasterMk cId="2002275998" sldId="2147483649"/>
              <pc:sldLayoutMk cId="2703830389" sldId="2147483660"/>
              <ac:picMk id="7" creationId="{FB42BDD0-3D58-43B2-A2B2-B2EB7C6226B6}"/>
            </ac:picMkLst>
          </pc:picChg>
        </pc:sldLayoutChg>
        <pc:sldLayoutChg chg="del">
          <pc:chgData name="Melnik, Anastasia" userId="f5e8aed1-002f-43d4-a90c-6e1c4f0eaf3d" providerId="ADAL" clId="{E7E5F7EC-A6BA-4676-9C75-1693EE645D5F}" dt="2022-02-25T10:36:08.266" v="50" actId="2696"/>
          <pc:sldLayoutMkLst>
            <pc:docMk/>
            <pc:sldMasterMk cId="2002275998" sldId="2147483649"/>
            <pc:sldLayoutMk cId="282551728" sldId="2147483661"/>
          </pc:sldLayoutMkLst>
        </pc:sldLayoutChg>
        <pc:sldLayoutChg chg="del">
          <pc:chgData name="Melnik, Anastasia" userId="f5e8aed1-002f-43d4-a90c-6e1c4f0eaf3d" providerId="ADAL" clId="{E7E5F7EC-A6BA-4676-9C75-1693EE645D5F}" dt="2022-02-25T10:36:09.216" v="51" actId="2696"/>
          <pc:sldLayoutMkLst>
            <pc:docMk/>
            <pc:sldMasterMk cId="2002275998" sldId="2147483649"/>
            <pc:sldLayoutMk cId="3912151782" sldId="2147483662"/>
          </pc:sldLayoutMkLst>
        </pc:sldLayoutChg>
        <pc:sldLayoutChg chg="addSp delSp modSp mod">
          <pc:chgData name="Melnik, Anastasia" userId="f5e8aed1-002f-43d4-a90c-6e1c4f0eaf3d" providerId="ADAL" clId="{E7E5F7EC-A6BA-4676-9C75-1693EE645D5F}" dt="2022-02-25T12:49:40.075" v="2238" actId="20577"/>
          <pc:sldLayoutMkLst>
            <pc:docMk/>
            <pc:sldMasterMk cId="2002275998" sldId="2147483649"/>
            <pc:sldLayoutMk cId="1774506508" sldId="2147483663"/>
          </pc:sldLayoutMkLst>
          <pc:spChg chg="del mod">
            <ac:chgData name="Melnik, Anastasia" userId="f5e8aed1-002f-43d4-a90c-6e1c4f0eaf3d" providerId="ADAL" clId="{E7E5F7EC-A6BA-4676-9C75-1693EE645D5F}" dt="2022-02-25T10:47:03.526" v="185" actId="478"/>
            <ac:spMkLst>
              <pc:docMk/>
              <pc:sldMasterMk cId="2002275998" sldId="2147483649"/>
              <pc:sldLayoutMk cId="1774506508" sldId="2147483663"/>
              <ac:spMk id="6" creationId="{A76D7A3A-A626-43EB-BBD4-94B041164E7C}"/>
            </ac:spMkLst>
          </pc:spChg>
          <pc:spChg chg="del mod">
            <ac:chgData name="Melnik, Anastasia" userId="f5e8aed1-002f-43d4-a90c-6e1c4f0eaf3d" providerId="ADAL" clId="{E7E5F7EC-A6BA-4676-9C75-1693EE645D5F}" dt="2022-02-25T10:47:20.848" v="189" actId="478"/>
            <ac:spMkLst>
              <pc:docMk/>
              <pc:sldMasterMk cId="2002275998" sldId="2147483649"/>
              <pc:sldLayoutMk cId="1774506508" sldId="2147483663"/>
              <ac:spMk id="7" creationId="{B7AB03BA-59DA-44D0-87B6-850387F6743B}"/>
            </ac:spMkLst>
          </pc:spChg>
          <pc:spChg chg="add mod">
            <ac:chgData name="Melnik, Anastasia" userId="f5e8aed1-002f-43d4-a90c-6e1c4f0eaf3d" providerId="ADAL" clId="{E7E5F7EC-A6BA-4676-9C75-1693EE645D5F}" dt="2022-02-25T10:47:27.197" v="191" actId="207"/>
            <ac:spMkLst>
              <pc:docMk/>
              <pc:sldMasterMk cId="2002275998" sldId="2147483649"/>
              <pc:sldLayoutMk cId="1774506508" sldId="2147483663"/>
              <ac:spMk id="9" creationId="{3E9DA91E-A11B-4436-B64B-AB227CB42151}"/>
            </ac:spMkLst>
          </pc:spChg>
          <pc:spChg chg="add mod">
            <ac:chgData name="Melnik, Anastasia" userId="f5e8aed1-002f-43d4-a90c-6e1c4f0eaf3d" providerId="ADAL" clId="{E7E5F7EC-A6BA-4676-9C75-1693EE645D5F}" dt="2022-02-25T10:47:31.326" v="192" actId="207"/>
            <ac:spMkLst>
              <pc:docMk/>
              <pc:sldMasterMk cId="2002275998" sldId="2147483649"/>
              <pc:sldLayoutMk cId="1774506508" sldId="2147483663"/>
              <ac:spMk id="10" creationId="{EDA27E3E-D621-48ED-8B91-8805419EEAF8}"/>
            </ac:spMkLst>
          </pc:spChg>
          <pc:spChg chg="mod">
            <ac:chgData name="Melnik, Anastasia" userId="f5e8aed1-002f-43d4-a90c-6e1c4f0eaf3d" providerId="ADAL" clId="{E7E5F7EC-A6BA-4676-9C75-1693EE645D5F}" dt="2022-02-25T12:49:40.075" v="2238" actId="20577"/>
            <ac:spMkLst>
              <pc:docMk/>
              <pc:sldMasterMk cId="2002275998" sldId="2147483649"/>
              <pc:sldLayoutMk cId="1774506508" sldId="2147483663"/>
              <ac:spMk id="47" creationId="{C92C4B43-7030-4EDB-9366-E2D6EE67E9FF}"/>
            </ac:spMkLst>
          </pc:spChg>
          <pc:picChg chg="del">
            <ac:chgData name="Melnik, Anastasia" userId="f5e8aed1-002f-43d4-a90c-6e1c4f0eaf3d" providerId="ADAL" clId="{E7E5F7EC-A6BA-4676-9C75-1693EE645D5F}" dt="2022-02-25T11:58:05.766" v="848" actId="478"/>
            <ac:picMkLst>
              <pc:docMk/>
              <pc:sldMasterMk cId="2002275998" sldId="2147483649"/>
              <pc:sldLayoutMk cId="1774506508" sldId="2147483663"/>
              <ac:picMk id="8" creationId="{FA7EF5E6-8CFC-4B32-A0CF-EB18CA65F7C7}"/>
            </ac:picMkLst>
          </pc:picChg>
          <pc:picChg chg="add mod">
            <ac:chgData name="Melnik, Anastasia" userId="f5e8aed1-002f-43d4-a90c-6e1c4f0eaf3d" providerId="ADAL" clId="{E7E5F7EC-A6BA-4676-9C75-1693EE645D5F}" dt="2022-02-25T11:58:05.971" v="849"/>
            <ac:picMkLst>
              <pc:docMk/>
              <pc:sldMasterMk cId="2002275998" sldId="2147483649"/>
              <pc:sldLayoutMk cId="1774506508" sldId="2147483663"/>
              <ac:picMk id="11" creationId="{CF676268-0CFC-4411-87A0-E25463078434}"/>
            </ac:picMkLst>
          </pc:picChg>
          <pc:picChg chg="add mod">
            <ac:chgData name="Melnik, Anastasia" userId="f5e8aed1-002f-43d4-a90c-6e1c4f0eaf3d" providerId="ADAL" clId="{E7E5F7EC-A6BA-4676-9C75-1693EE645D5F}" dt="2022-02-25T12:14:40.358" v="1343"/>
            <ac:picMkLst>
              <pc:docMk/>
              <pc:sldMasterMk cId="2002275998" sldId="2147483649"/>
              <pc:sldLayoutMk cId="1774506508" sldId="2147483663"/>
              <ac:picMk id="12" creationId="{35081BBF-2652-4032-A3B6-B4992DD10AB5}"/>
            </ac:picMkLst>
          </pc:picChg>
          <pc:picChg chg="mod">
            <ac:chgData name="Melnik, Anastasia" userId="f5e8aed1-002f-43d4-a90c-6e1c4f0eaf3d" providerId="ADAL" clId="{E7E5F7EC-A6BA-4676-9C75-1693EE645D5F}" dt="2022-02-25T10:47:06.070" v="187" actId="1076"/>
            <ac:picMkLst>
              <pc:docMk/>
              <pc:sldMasterMk cId="2002275998" sldId="2147483649"/>
              <pc:sldLayoutMk cId="1774506508" sldId="2147483663"/>
              <ac:picMk id="42" creationId="{715987E0-3120-488E-B6DC-00D1E1784A34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2:49:46.695" v="2255" actId="20577"/>
          <pc:sldLayoutMkLst>
            <pc:docMk/>
            <pc:sldMasterMk cId="2002275998" sldId="2147483649"/>
            <pc:sldLayoutMk cId="2762443925" sldId="2147483664"/>
          </pc:sldLayoutMkLst>
          <pc:spChg chg="del">
            <ac:chgData name="Melnik, Anastasia" userId="f5e8aed1-002f-43d4-a90c-6e1c4f0eaf3d" providerId="ADAL" clId="{E7E5F7EC-A6BA-4676-9C75-1693EE645D5F}" dt="2022-02-25T10:47:36.295" v="193" actId="478"/>
            <ac:spMkLst>
              <pc:docMk/>
              <pc:sldMasterMk cId="2002275998" sldId="2147483649"/>
              <pc:sldLayoutMk cId="2762443925" sldId="2147483664"/>
              <ac:spMk id="6" creationId="{A76D7A3A-A626-43EB-BBD4-94B041164E7C}"/>
            </ac:spMkLst>
          </pc:spChg>
          <pc:spChg chg="del">
            <ac:chgData name="Melnik, Anastasia" userId="f5e8aed1-002f-43d4-a90c-6e1c4f0eaf3d" providerId="ADAL" clId="{E7E5F7EC-A6BA-4676-9C75-1693EE645D5F}" dt="2022-02-25T10:47:38.005" v="194" actId="478"/>
            <ac:spMkLst>
              <pc:docMk/>
              <pc:sldMasterMk cId="2002275998" sldId="2147483649"/>
              <pc:sldLayoutMk cId="2762443925" sldId="2147483664"/>
              <ac:spMk id="7" creationId="{B7AB03BA-59DA-44D0-87B6-850387F6743B}"/>
            </ac:spMkLst>
          </pc:spChg>
          <pc:spChg chg="mod">
            <ac:chgData name="Melnik, Anastasia" userId="f5e8aed1-002f-43d4-a90c-6e1c4f0eaf3d" providerId="ADAL" clId="{E7E5F7EC-A6BA-4676-9C75-1693EE645D5F}" dt="2022-02-25T12:49:46.695" v="2255" actId="20577"/>
            <ac:spMkLst>
              <pc:docMk/>
              <pc:sldMasterMk cId="2002275998" sldId="2147483649"/>
              <pc:sldLayoutMk cId="2762443925" sldId="2147483664"/>
              <ac:spMk id="47" creationId="{C92C4B43-7030-4EDB-9366-E2D6EE67E9FF}"/>
            </ac:spMkLst>
          </pc:spChg>
          <pc:picChg chg="add mod">
            <ac:chgData name="Melnik, Anastasia" userId="f5e8aed1-002f-43d4-a90c-6e1c4f0eaf3d" providerId="ADAL" clId="{E7E5F7EC-A6BA-4676-9C75-1693EE645D5F}" dt="2022-02-25T12:14:42.397" v="1344"/>
            <ac:picMkLst>
              <pc:docMk/>
              <pc:sldMasterMk cId="2002275998" sldId="2147483649"/>
              <pc:sldLayoutMk cId="2762443925" sldId="2147483664"/>
              <ac:picMk id="5" creationId="{D064A42F-A6CA-4273-91A7-A7FAEFD5CF61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1:43.379" v="768"/>
          <pc:sldLayoutMkLst>
            <pc:docMk/>
            <pc:sldMasterMk cId="2002275998" sldId="2147483649"/>
            <pc:sldLayoutMk cId="31532970" sldId="2147483665"/>
          </pc:sldLayoutMkLst>
          <pc:spChg chg="mod">
            <ac:chgData name="Melnik, Anastasia" userId="f5e8aed1-002f-43d4-a90c-6e1c4f0eaf3d" providerId="ADAL" clId="{E7E5F7EC-A6BA-4676-9C75-1693EE645D5F}" dt="2022-02-25T11:34:25.441" v="517" actId="139"/>
            <ac:spMkLst>
              <pc:docMk/>
              <pc:sldMasterMk cId="2002275998" sldId="2147483649"/>
              <pc:sldLayoutMk cId="31532970" sldId="2147483665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7:42.043" v="195" actId="478"/>
            <ac:spMkLst>
              <pc:docMk/>
              <pc:sldMasterMk cId="2002275998" sldId="2147483649"/>
              <pc:sldLayoutMk cId="31532970" sldId="2147483665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47:43.913" v="196" actId="478"/>
            <ac:spMkLst>
              <pc:docMk/>
              <pc:sldMasterMk cId="2002275998" sldId="2147483649"/>
              <pc:sldLayoutMk cId="31532970" sldId="2147483665"/>
              <ac:spMk id="19" creationId="{E4C0097A-5BC1-4B22-9FA3-BBDC7546D22E}"/>
            </ac:spMkLst>
          </pc:spChg>
          <pc:picChg chg="del">
            <ac:chgData name="Melnik, Anastasia" userId="f5e8aed1-002f-43d4-a90c-6e1c4f0eaf3d" providerId="ADAL" clId="{E7E5F7EC-A6BA-4676-9C75-1693EE645D5F}" dt="2022-02-25T11:51:43.216" v="767" actId="478"/>
            <ac:picMkLst>
              <pc:docMk/>
              <pc:sldMasterMk cId="2002275998" sldId="2147483649"/>
              <pc:sldLayoutMk cId="31532970" sldId="2147483665"/>
              <ac:picMk id="20" creationId="{81C89808-9CB2-44B6-8FFE-D03BDF2F5E25}"/>
            </ac:picMkLst>
          </pc:picChg>
          <pc:picChg chg="add mod">
            <ac:chgData name="Melnik, Anastasia" userId="f5e8aed1-002f-43d4-a90c-6e1c4f0eaf3d" providerId="ADAL" clId="{E7E5F7EC-A6BA-4676-9C75-1693EE645D5F}" dt="2022-02-25T10:48:02.001" v="202"/>
            <ac:picMkLst>
              <pc:docMk/>
              <pc:sldMasterMk cId="2002275998" sldId="2147483649"/>
              <pc:sldLayoutMk cId="31532970" sldId="2147483665"/>
              <ac:picMk id="23" creationId="{5786237D-E887-4D71-956B-45E8502B1489}"/>
            </ac:picMkLst>
          </pc:picChg>
          <pc:picChg chg="add mod">
            <ac:chgData name="Melnik, Anastasia" userId="f5e8aed1-002f-43d4-a90c-6e1c4f0eaf3d" providerId="ADAL" clId="{E7E5F7EC-A6BA-4676-9C75-1693EE645D5F}" dt="2022-02-25T11:51:43.379" v="768"/>
            <ac:picMkLst>
              <pc:docMk/>
              <pc:sldMasterMk cId="2002275998" sldId="2147483649"/>
              <pc:sldLayoutMk cId="31532970" sldId="2147483665"/>
              <ac:picMk id="24" creationId="{F3922E2D-BC32-4751-89D7-30462B608CCF}"/>
            </ac:picMkLst>
          </pc:picChg>
          <pc:picChg chg="mod">
            <ac:chgData name="Melnik, Anastasia" userId="f5e8aed1-002f-43d4-a90c-6e1c4f0eaf3d" providerId="ADAL" clId="{E7E5F7EC-A6BA-4676-9C75-1693EE645D5F}" dt="2022-02-25T11:25:51.766" v="513" actId="1076"/>
            <ac:picMkLst>
              <pc:docMk/>
              <pc:sldMasterMk cId="2002275998" sldId="2147483649"/>
              <pc:sldLayoutMk cId="31532970" sldId="2147483665"/>
              <ac:picMk id="40" creationId="{028C75B9-AB96-4376-A6C1-58FCBD0A3C48}"/>
            </ac:picMkLst>
          </pc:picChg>
          <pc:picChg chg="del">
            <ac:chgData name="Melnik, Anastasia" userId="f5e8aed1-002f-43d4-a90c-6e1c4f0eaf3d" providerId="ADAL" clId="{E7E5F7EC-A6BA-4676-9C75-1693EE645D5F}" dt="2022-02-25T10:47:45.436" v="197" actId="478"/>
            <ac:picMkLst>
              <pc:docMk/>
              <pc:sldMasterMk cId="2002275998" sldId="2147483649"/>
              <pc:sldLayoutMk cId="31532970" sldId="2147483665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25:47.982" v="511" actId="139"/>
          <pc:sldLayoutMkLst>
            <pc:docMk/>
            <pc:sldMasterMk cId="2002275998" sldId="2147483649"/>
            <pc:sldLayoutMk cId="2902435332" sldId="2147483666"/>
          </pc:sldLayoutMkLst>
          <pc:spChg chg="mod">
            <ac:chgData name="Melnik, Anastasia" userId="f5e8aed1-002f-43d4-a90c-6e1c4f0eaf3d" providerId="ADAL" clId="{E7E5F7EC-A6BA-4676-9C75-1693EE645D5F}" dt="2022-02-25T11:25:47.982" v="511" actId="139"/>
            <ac:spMkLst>
              <pc:docMk/>
              <pc:sldMasterMk cId="2002275998" sldId="2147483649"/>
              <pc:sldLayoutMk cId="2902435332" sldId="2147483666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8:10.896" v="206" actId="478"/>
            <ac:spMkLst>
              <pc:docMk/>
              <pc:sldMasterMk cId="2002275998" sldId="2147483649"/>
              <pc:sldLayoutMk cId="2902435332" sldId="2147483666"/>
              <ac:spMk id="9" creationId="{76087809-D4F7-4A6C-8124-47711CA0E704}"/>
            </ac:spMkLst>
          </pc:spChg>
          <pc:spChg chg="del mod">
            <ac:chgData name="Melnik, Anastasia" userId="f5e8aed1-002f-43d4-a90c-6e1c4f0eaf3d" providerId="ADAL" clId="{E7E5F7EC-A6BA-4676-9C75-1693EE645D5F}" dt="2022-02-25T10:48:09.036" v="205" actId="478"/>
            <ac:spMkLst>
              <pc:docMk/>
              <pc:sldMasterMk cId="2002275998" sldId="2147483649"/>
              <pc:sldLayoutMk cId="2902435332" sldId="2147483666"/>
              <ac:spMk id="10" creationId="{7D799535-6F87-48C6-BA92-666416B7CD96}"/>
            </ac:spMkLst>
          </pc:spChg>
          <pc:picChg chg="add mod">
            <ac:chgData name="Melnik, Anastasia" userId="f5e8aed1-002f-43d4-a90c-6e1c4f0eaf3d" providerId="ADAL" clId="{E7E5F7EC-A6BA-4676-9C75-1693EE645D5F}" dt="2022-02-25T10:48:05.518" v="203"/>
            <ac:picMkLst>
              <pc:docMk/>
              <pc:sldMasterMk cId="2002275998" sldId="2147483649"/>
              <pc:sldLayoutMk cId="2902435332" sldId="2147483666"/>
              <ac:picMk id="23" creationId="{05C5B665-9B9D-4E3E-8161-85EA974D77C0}"/>
            </ac:picMkLst>
          </pc:picChg>
        </pc:sldLayoutChg>
        <pc:sldLayoutChg chg="del">
          <pc:chgData name="Melnik, Anastasia" userId="f5e8aed1-002f-43d4-a90c-6e1c4f0eaf3d" providerId="ADAL" clId="{E7E5F7EC-A6BA-4676-9C75-1693EE645D5F}" dt="2022-02-25T10:36:15.479" v="52" actId="2696"/>
          <pc:sldLayoutMkLst>
            <pc:docMk/>
            <pc:sldMasterMk cId="2002275998" sldId="2147483649"/>
            <pc:sldLayoutMk cId="3373176483" sldId="2147483667"/>
          </pc:sldLayoutMkLst>
        </pc:sldLayoutChg>
        <pc:sldLayoutChg chg="del">
          <pc:chgData name="Melnik, Anastasia" userId="f5e8aed1-002f-43d4-a90c-6e1c4f0eaf3d" providerId="ADAL" clId="{E7E5F7EC-A6BA-4676-9C75-1693EE645D5F}" dt="2022-02-25T10:36:16.781" v="53" actId="2696"/>
          <pc:sldLayoutMkLst>
            <pc:docMk/>
            <pc:sldMasterMk cId="2002275998" sldId="2147483649"/>
            <pc:sldLayoutMk cId="3637682898" sldId="2147483668"/>
          </pc:sldLayoutMkLst>
        </pc:sldLayoutChg>
        <pc:sldLayoutChg chg="addSp delSp modSp mod">
          <pc:chgData name="Melnik, Anastasia" userId="f5e8aed1-002f-43d4-a90c-6e1c4f0eaf3d" providerId="ADAL" clId="{E7E5F7EC-A6BA-4676-9C75-1693EE645D5F}" dt="2022-02-25T11:51:48.013" v="770"/>
          <pc:sldLayoutMkLst>
            <pc:docMk/>
            <pc:sldMasterMk cId="2002275998" sldId="2147483649"/>
            <pc:sldLayoutMk cId="3290045136" sldId="2147483669"/>
          </pc:sldLayoutMkLst>
          <pc:spChg chg="mod">
            <ac:chgData name="Melnik, Anastasia" userId="f5e8aed1-002f-43d4-a90c-6e1c4f0eaf3d" providerId="ADAL" clId="{E7E5F7EC-A6BA-4676-9C75-1693EE645D5F}" dt="2022-02-25T10:58:36.702" v="509" actId="139"/>
            <ac:spMkLst>
              <pc:docMk/>
              <pc:sldMasterMk cId="2002275998" sldId="2147483649"/>
              <pc:sldLayoutMk cId="3290045136" sldId="2147483669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8:17.042" v="209" actId="478"/>
            <ac:spMkLst>
              <pc:docMk/>
              <pc:sldMasterMk cId="2002275998" sldId="2147483649"/>
              <pc:sldLayoutMk cId="3290045136" sldId="2147483669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48:13.878" v="207" actId="478"/>
            <ac:spMkLst>
              <pc:docMk/>
              <pc:sldMasterMk cId="2002275998" sldId="2147483649"/>
              <pc:sldLayoutMk cId="3290045136" sldId="2147483669"/>
              <ac:spMk id="19" creationId="{E4C0097A-5BC1-4B22-9FA3-BBDC7546D22E}"/>
            </ac:spMkLst>
          </pc:spChg>
          <pc:picChg chg="add mod">
            <ac:chgData name="Melnik, Anastasia" userId="f5e8aed1-002f-43d4-a90c-6e1c4f0eaf3d" providerId="ADAL" clId="{E7E5F7EC-A6BA-4676-9C75-1693EE645D5F}" dt="2022-02-25T10:48:17.601" v="210"/>
            <ac:picMkLst>
              <pc:docMk/>
              <pc:sldMasterMk cId="2002275998" sldId="2147483649"/>
              <pc:sldLayoutMk cId="3290045136" sldId="2147483669"/>
              <ac:picMk id="8" creationId="{54F0FE76-7E41-4831-8881-50E4633A4A5C}"/>
            </ac:picMkLst>
          </pc:picChg>
          <pc:picChg chg="add mod">
            <ac:chgData name="Melnik, Anastasia" userId="f5e8aed1-002f-43d4-a90c-6e1c4f0eaf3d" providerId="ADAL" clId="{E7E5F7EC-A6BA-4676-9C75-1693EE645D5F}" dt="2022-02-25T11:51:48.013" v="770"/>
            <ac:picMkLst>
              <pc:docMk/>
              <pc:sldMasterMk cId="2002275998" sldId="2147483649"/>
              <pc:sldLayoutMk cId="3290045136" sldId="2147483669"/>
              <ac:picMk id="9" creationId="{EF7CCF65-E2F1-43C7-A225-82BE184E1922}"/>
            </ac:picMkLst>
          </pc:picChg>
          <pc:picChg chg="del">
            <ac:chgData name="Melnik, Anastasia" userId="f5e8aed1-002f-43d4-a90c-6e1c4f0eaf3d" providerId="ADAL" clId="{E7E5F7EC-A6BA-4676-9C75-1693EE645D5F}" dt="2022-02-25T11:51:47.802" v="769" actId="478"/>
            <ac:picMkLst>
              <pc:docMk/>
              <pc:sldMasterMk cId="2002275998" sldId="2147483649"/>
              <pc:sldLayoutMk cId="3290045136" sldId="2147483669"/>
              <ac:picMk id="20" creationId="{81C89808-9CB2-44B6-8FFE-D03BDF2F5E25}"/>
            </ac:picMkLst>
          </pc:picChg>
          <pc:picChg chg="mod">
            <ac:chgData name="Melnik, Anastasia" userId="f5e8aed1-002f-43d4-a90c-6e1c4f0eaf3d" providerId="ADAL" clId="{E7E5F7EC-A6BA-4676-9C75-1693EE645D5F}" dt="2022-02-25T10:58:32.643" v="505" actId="1076"/>
            <ac:picMkLst>
              <pc:docMk/>
              <pc:sldMasterMk cId="2002275998" sldId="2147483649"/>
              <pc:sldLayoutMk cId="3290045136" sldId="2147483669"/>
              <ac:picMk id="40" creationId="{028C75B9-AB96-4376-A6C1-58FCBD0A3C48}"/>
            </ac:picMkLst>
          </pc:picChg>
          <pc:picChg chg="del">
            <ac:chgData name="Melnik, Anastasia" userId="f5e8aed1-002f-43d4-a90c-6e1c4f0eaf3d" providerId="ADAL" clId="{E7E5F7EC-A6BA-4676-9C75-1693EE645D5F}" dt="2022-02-25T10:48:15.009" v="208" actId="478"/>
            <ac:picMkLst>
              <pc:docMk/>
              <pc:sldMasterMk cId="2002275998" sldId="2147483649"/>
              <pc:sldLayoutMk cId="3290045136" sldId="2147483669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0:58:26.571" v="503" actId="139"/>
          <pc:sldLayoutMkLst>
            <pc:docMk/>
            <pc:sldMasterMk cId="2002275998" sldId="2147483649"/>
            <pc:sldLayoutMk cId="35309077" sldId="2147483670"/>
          </pc:sldLayoutMkLst>
          <pc:spChg chg="mod">
            <ac:chgData name="Melnik, Anastasia" userId="f5e8aed1-002f-43d4-a90c-6e1c4f0eaf3d" providerId="ADAL" clId="{E7E5F7EC-A6BA-4676-9C75-1693EE645D5F}" dt="2022-02-25T10:58:26.571" v="503" actId="139"/>
            <ac:spMkLst>
              <pc:docMk/>
              <pc:sldMasterMk cId="2002275998" sldId="2147483649"/>
              <pc:sldLayoutMk cId="35309077" sldId="2147483670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8:25.182" v="214" actId="478"/>
            <ac:spMkLst>
              <pc:docMk/>
              <pc:sldMasterMk cId="2002275998" sldId="2147483649"/>
              <pc:sldLayoutMk cId="35309077" sldId="2147483670"/>
              <ac:spMk id="9" creationId="{76087809-D4F7-4A6C-8124-47711CA0E704}"/>
            </ac:spMkLst>
          </pc:spChg>
          <pc:spChg chg="del mod">
            <ac:chgData name="Melnik, Anastasia" userId="f5e8aed1-002f-43d4-a90c-6e1c4f0eaf3d" providerId="ADAL" clId="{E7E5F7EC-A6BA-4676-9C75-1693EE645D5F}" dt="2022-02-25T10:48:23.665" v="213" actId="478"/>
            <ac:spMkLst>
              <pc:docMk/>
              <pc:sldMasterMk cId="2002275998" sldId="2147483649"/>
              <pc:sldLayoutMk cId="35309077" sldId="2147483670"/>
              <ac:spMk id="10" creationId="{7D799535-6F87-48C6-BA92-666416B7CD96}"/>
            </ac:spMkLst>
          </pc:spChg>
          <pc:picChg chg="add mod">
            <ac:chgData name="Melnik, Anastasia" userId="f5e8aed1-002f-43d4-a90c-6e1c4f0eaf3d" providerId="ADAL" clId="{E7E5F7EC-A6BA-4676-9C75-1693EE645D5F}" dt="2022-02-25T10:48:21.877" v="211"/>
            <ac:picMkLst>
              <pc:docMk/>
              <pc:sldMasterMk cId="2002275998" sldId="2147483649"/>
              <pc:sldLayoutMk cId="35309077" sldId="2147483670"/>
              <ac:picMk id="5" creationId="{CC7FFBA0-75CC-4175-82E9-20D8BA792459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1:53.801" v="772"/>
          <pc:sldLayoutMkLst>
            <pc:docMk/>
            <pc:sldMasterMk cId="2002275998" sldId="2147483649"/>
            <pc:sldLayoutMk cId="1048048446" sldId="2147483671"/>
          </pc:sldLayoutMkLst>
          <pc:spChg chg="mod">
            <ac:chgData name="Melnik, Anastasia" userId="f5e8aed1-002f-43d4-a90c-6e1c4f0eaf3d" providerId="ADAL" clId="{E7E5F7EC-A6BA-4676-9C75-1693EE645D5F}" dt="2022-02-25T10:57:47.897" v="488" actId="139"/>
            <ac:spMkLst>
              <pc:docMk/>
              <pc:sldMasterMk cId="2002275998" sldId="2147483649"/>
              <pc:sldLayoutMk cId="1048048446" sldId="2147483671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8:29.531" v="215" actId="478"/>
            <ac:spMkLst>
              <pc:docMk/>
              <pc:sldMasterMk cId="2002275998" sldId="2147483649"/>
              <pc:sldLayoutMk cId="1048048446" sldId="2147483671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48:48.926" v="255" actId="478"/>
            <ac:spMkLst>
              <pc:docMk/>
              <pc:sldMasterMk cId="2002275998" sldId="2147483649"/>
              <pc:sldLayoutMk cId="1048048446" sldId="2147483671"/>
              <ac:spMk id="19" creationId="{E4C0097A-5BC1-4B22-9FA3-BBDC7546D22E}"/>
            </ac:spMkLst>
          </pc:spChg>
          <pc:picChg chg="ord">
            <ac:chgData name="Melnik, Anastasia" userId="f5e8aed1-002f-43d4-a90c-6e1c4f0eaf3d" providerId="ADAL" clId="{E7E5F7EC-A6BA-4676-9C75-1693EE645D5F}" dt="2022-02-25T10:48:41.048" v="253" actId="171"/>
            <ac:picMkLst>
              <pc:docMk/>
              <pc:sldMasterMk cId="2002275998" sldId="2147483649"/>
              <pc:sldLayoutMk cId="1048048446" sldId="2147483671"/>
              <ac:picMk id="8" creationId="{EDD31687-F97E-4CE5-9661-27C5E7636190}"/>
            </ac:picMkLst>
          </pc:picChg>
          <pc:picChg chg="add mod">
            <ac:chgData name="Melnik, Anastasia" userId="f5e8aed1-002f-43d4-a90c-6e1c4f0eaf3d" providerId="ADAL" clId="{E7E5F7EC-A6BA-4676-9C75-1693EE645D5F}" dt="2022-02-25T10:58:12.424" v="500" actId="1076"/>
            <ac:picMkLst>
              <pc:docMk/>
              <pc:sldMasterMk cId="2002275998" sldId="2147483649"/>
              <pc:sldLayoutMk cId="1048048446" sldId="2147483671"/>
              <ac:picMk id="9" creationId="{07EC2879-739E-422D-AA4B-DD431BEB6EA5}"/>
            </ac:picMkLst>
          </pc:picChg>
          <pc:picChg chg="add mod">
            <ac:chgData name="Melnik, Anastasia" userId="f5e8aed1-002f-43d4-a90c-6e1c4f0eaf3d" providerId="ADAL" clId="{E7E5F7EC-A6BA-4676-9C75-1693EE645D5F}" dt="2022-02-25T11:51:53.801" v="772"/>
            <ac:picMkLst>
              <pc:docMk/>
              <pc:sldMasterMk cId="2002275998" sldId="2147483649"/>
              <pc:sldLayoutMk cId="1048048446" sldId="2147483671"/>
              <ac:picMk id="10" creationId="{8EA2444F-3E63-44D0-9E04-21E7D1FFDD9F}"/>
            </ac:picMkLst>
          </pc:picChg>
          <pc:picChg chg="del">
            <ac:chgData name="Melnik, Anastasia" userId="f5e8aed1-002f-43d4-a90c-6e1c4f0eaf3d" providerId="ADAL" clId="{E7E5F7EC-A6BA-4676-9C75-1693EE645D5F}" dt="2022-02-25T11:51:53.683" v="771" actId="478"/>
            <ac:picMkLst>
              <pc:docMk/>
              <pc:sldMasterMk cId="2002275998" sldId="2147483649"/>
              <pc:sldLayoutMk cId="1048048446" sldId="2147483671"/>
              <ac:picMk id="20" creationId="{81C89808-9CB2-44B6-8FFE-D03BDF2F5E25}"/>
            </ac:picMkLst>
          </pc:picChg>
          <pc:picChg chg="del">
            <ac:chgData name="Melnik, Anastasia" userId="f5e8aed1-002f-43d4-a90c-6e1c4f0eaf3d" providerId="ADAL" clId="{E7E5F7EC-A6BA-4676-9C75-1693EE645D5F}" dt="2022-02-25T10:48:43.060" v="254" actId="478"/>
            <ac:picMkLst>
              <pc:docMk/>
              <pc:sldMasterMk cId="2002275998" sldId="2147483649"/>
              <pc:sldLayoutMk cId="1048048446" sldId="2147483671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1:56.646" v="774"/>
          <pc:sldLayoutMkLst>
            <pc:docMk/>
            <pc:sldMasterMk cId="2002275998" sldId="2147483649"/>
            <pc:sldLayoutMk cId="926271601" sldId="2147483672"/>
          </pc:sldLayoutMkLst>
          <pc:spChg chg="mod">
            <ac:chgData name="Melnik, Anastasia" userId="f5e8aed1-002f-43d4-a90c-6e1c4f0eaf3d" providerId="ADAL" clId="{E7E5F7EC-A6BA-4676-9C75-1693EE645D5F}" dt="2022-02-25T10:57:53.325" v="490" actId="139"/>
            <ac:spMkLst>
              <pc:docMk/>
              <pc:sldMasterMk cId="2002275998" sldId="2147483649"/>
              <pc:sldLayoutMk cId="926271601" sldId="2147483672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57:57.233" v="491" actId="478"/>
            <ac:spMkLst>
              <pc:docMk/>
              <pc:sldMasterMk cId="2002275998" sldId="2147483649"/>
              <pc:sldLayoutMk cId="926271601" sldId="2147483672"/>
              <ac:spMk id="16" creationId="{E1364E30-4454-423A-BB2E-4A06EDC25FD5}"/>
            </ac:spMkLst>
          </pc:spChg>
          <pc:spChg chg="del mod">
            <ac:chgData name="Melnik, Anastasia" userId="f5e8aed1-002f-43d4-a90c-6e1c4f0eaf3d" providerId="ADAL" clId="{E7E5F7EC-A6BA-4676-9C75-1693EE645D5F}" dt="2022-02-25T10:57:59.143" v="493" actId="478"/>
            <ac:spMkLst>
              <pc:docMk/>
              <pc:sldMasterMk cId="2002275998" sldId="2147483649"/>
              <pc:sldLayoutMk cId="926271601" sldId="2147483672"/>
              <ac:spMk id="19" creationId="{E4C0097A-5BC1-4B22-9FA3-BBDC7546D22E}"/>
            </ac:spMkLst>
          </pc:spChg>
          <pc:picChg chg="ord">
            <ac:chgData name="Melnik, Anastasia" userId="f5e8aed1-002f-43d4-a90c-6e1c4f0eaf3d" providerId="ADAL" clId="{E7E5F7EC-A6BA-4676-9C75-1693EE645D5F}" dt="2022-02-25T10:58:04.692" v="497" actId="171"/>
            <ac:picMkLst>
              <pc:docMk/>
              <pc:sldMasterMk cId="2002275998" sldId="2147483649"/>
              <pc:sldLayoutMk cId="926271601" sldId="2147483672"/>
              <ac:picMk id="8" creationId="{EDD31687-F97E-4CE5-9661-27C5E7636190}"/>
            </ac:picMkLst>
          </pc:picChg>
          <pc:picChg chg="add mod">
            <ac:chgData name="Melnik, Anastasia" userId="f5e8aed1-002f-43d4-a90c-6e1c4f0eaf3d" providerId="ADAL" clId="{E7E5F7EC-A6BA-4676-9C75-1693EE645D5F}" dt="2022-02-25T10:58:15.459" v="501"/>
            <ac:picMkLst>
              <pc:docMk/>
              <pc:sldMasterMk cId="2002275998" sldId="2147483649"/>
              <pc:sldLayoutMk cId="926271601" sldId="2147483672"/>
              <ac:picMk id="9" creationId="{EF522C62-5A7A-448D-959C-2464605BEA42}"/>
            </ac:picMkLst>
          </pc:picChg>
          <pc:picChg chg="add mod">
            <ac:chgData name="Melnik, Anastasia" userId="f5e8aed1-002f-43d4-a90c-6e1c4f0eaf3d" providerId="ADAL" clId="{E7E5F7EC-A6BA-4676-9C75-1693EE645D5F}" dt="2022-02-25T11:51:56.646" v="774"/>
            <ac:picMkLst>
              <pc:docMk/>
              <pc:sldMasterMk cId="2002275998" sldId="2147483649"/>
              <pc:sldLayoutMk cId="926271601" sldId="2147483672"/>
              <ac:picMk id="10" creationId="{3E2694C2-3BC7-4761-B1A4-A7D262E27792}"/>
            </ac:picMkLst>
          </pc:picChg>
          <pc:picChg chg="del">
            <ac:chgData name="Melnik, Anastasia" userId="f5e8aed1-002f-43d4-a90c-6e1c4f0eaf3d" providerId="ADAL" clId="{E7E5F7EC-A6BA-4676-9C75-1693EE645D5F}" dt="2022-02-25T11:51:56.540" v="773" actId="478"/>
            <ac:picMkLst>
              <pc:docMk/>
              <pc:sldMasterMk cId="2002275998" sldId="2147483649"/>
              <pc:sldLayoutMk cId="926271601" sldId="2147483672"/>
              <ac:picMk id="20" creationId="{81C89808-9CB2-44B6-8FFE-D03BDF2F5E25}"/>
            </ac:picMkLst>
          </pc:picChg>
          <pc:picChg chg="del">
            <ac:chgData name="Melnik, Anastasia" userId="f5e8aed1-002f-43d4-a90c-6e1c4f0eaf3d" providerId="ADAL" clId="{E7E5F7EC-A6BA-4676-9C75-1693EE645D5F}" dt="2022-02-25T10:58:07.088" v="498" actId="478"/>
            <ac:picMkLst>
              <pc:docMk/>
              <pc:sldMasterMk cId="2002275998" sldId="2147483649"/>
              <pc:sldLayoutMk cId="926271601" sldId="2147483672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1:59.933" v="776"/>
          <pc:sldLayoutMkLst>
            <pc:docMk/>
            <pc:sldMasterMk cId="2002275998" sldId="2147483649"/>
            <pc:sldLayoutMk cId="780547434" sldId="2147483673"/>
          </pc:sldLayoutMkLst>
          <pc:spChg chg="mod">
            <ac:chgData name="Melnik, Anastasia" userId="f5e8aed1-002f-43d4-a90c-6e1c4f0eaf3d" providerId="ADAL" clId="{E7E5F7EC-A6BA-4676-9C75-1693EE645D5F}" dt="2022-02-25T10:57:37.236" v="485" actId="139"/>
            <ac:spMkLst>
              <pc:docMk/>
              <pc:sldMasterMk cId="2002275998" sldId="2147483649"/>
              <pc:sldLayoutMk cId="780547434" sldId="2147483673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8:54.119" v="257" actId="478"/>
            <ac:spMkLst>
              <pc:docMk/>
              <pc:sldMasterMk cId="2002275998" sldId="2147483649"/>
              <pc:sldLayoutMk cId="780547434" sldId="2147483673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48:56.326" v="258" actId="478"/>
            <ac:spMkLst>
              <pc:docMk/>
              <pc:sldMasterMk cId="2002275998" sldId="2147483649"/>
              <pc:sldLayoutMk cId="780547434" sldId="2147483673"/>
              <ac:spMk id="19" creationId="{E4C0097A-5BC1-4B22-9FA3-BBDC7546D22E}"/>
            </ac:spMkLst>
          </pc:spChg>
          <pc:picChg chg="add mod">
            <ac:chgData name="Melnik, Anastasia" userId="f5e8aed1-002f-43d4-a90c-6e1c4f0eaf3d" providerId="ADAL" clId="{E7E5F7EC-A6BA-4676-9C75-1693EE645D5F}" dt="2022-02-25T10:48:59.039" v="260"/>
            <ac:picMkLst>
              <pc:docMk/>
              <pc:sldMasterMk cId="2002275998" sldId="2147483649"/>
              <pc:sldLayoutMk cId="780547434" sldId="2147483673"/>
              <ac:picMk id="10" creationId="{6722CFFA-C266-4C4D-9DC5-89805AF8A544}"/>
            </ac:picMkLst>
          </pc:picChg>
          <pc:picChg chg="add mod">
            <ac:chgData name="Melnik, Anastasia" userId="f5e8aed1-002f-43d4-a90c-6e1c4f0eaf3d" providerId="ADAL" clId="{E7E5F7EC-A6BA-4676-9C75-1693EE645D5F}" dt="2022-02-25T11:51:59.933" v="776"/>
            <ac:picMkLst>
              <pc:docMk/>
              <pc:sldMasterMk cId="2002275998" sldId="2147483649"/>
              <pc:sldLayoutMk cId="780547434" sldId="2147483673"/>
              <ac:picMk id="11" creationId="{3E894A67-11D6-4D66-A727-100DB1437B4B}"/>
            </ac:picMkLst>
          </pc:picChg>
          <pc:picChg chg="del">
            <ac:chgData name="Melnik, Anastasia" userId="f5e8aed1-002f-43d4-a90c-6e1c4f0eaf3d" providerId="ADAL" clId="{E7E5F7EC-A6BA-4676-9C75-1693EE645D5F}" dt="2022-02-25T11:51:59.816" v="775" actId="478"/>
            <ac:picMkLst>
              <pc:docMk/>
              <pc:sldMasterMk cId="2002275998" sldId="2147483649"/>
              <pc:sldLayoutMk cId="780547434" sldId="2147483673"/>
              <ac:picMk id="20" creationId="{81C89808-9CB2-44B6-8FFE-D03BDF2F5E25}"/>
            </ac:picMkLst>
          </pc:picChg>
          <pc:picChg chg="del">
            <ac:chgData name="Melnik, Anastasia" userId="f5e8aed1-002f-43d4-a90c-6e1c4f0eaf3d" providerId="ADAL" clId="{E7E5F7EC-A6BA-4676-9C75-1693EE645D5F}" dt="2022-02-25T10:48:58.317" v="259" actId="478"/>
            <ac:picMkLst>
              <pc:docMk/>
              <pc:sldMasterMk cId="2002275998" sldId="2147483649"/>
              <pc:sldLayoutMk cId="780547434" sldId="2147483673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2:02.677" v="778"/>
          <pc:sldLayoutMkLst>
            <pc:docMk/>
            <pc:sldMasterMk cId="2002275998" sldId="2147483649"/>
            <pc:sldLayoutMk cId="1850165833" sldId="2147483674"/>
          </pc:sldLayoutMkLst>
          <pc:spChg chg="mod">
            <ac:chgData name="Melnik, Anastasia" userId="f5e8aed1-002f-43d4-a90c-6e1c4f0eaf3d" providerId="ADAL" clId="{E7E5F7EC-A6BA-4676-9C75-1693EE645D5F}" dt="2022-02-25T10:57:31.962" v="483" actId="139"/>
            <ac:spMkLst>
              <pc:docMk/>
              <pc:sldMasterMk cId="2002275998" sldId="2147483649"/>
              <pc:sldLayoutMk cId="1850165833" sldId="2147483674"/>
              <ac:spMk id="2" creationId="{00000000-0000-0000-0000-000000000000}"/>
            </ac:spMkLst>
          </pc:spChg>
          <pc:spChg chg="del mod">
            <ac:chgData name="Melnik, Anastasia" userId="f5e8aed1-002f-43d4-a90c-6e1c4f0eaf3d" providerId="ADAL" clId="{E7E5F7EC-A6BA-4676-9C75-1693EE645D5F}" dt="2022-02-25T10:49:08.379" v="265" actId="478"/>
            <ac:spMkLst>
              <pc:docMk/>
              <pc:sldMasterMk cId="2002275998" sldId="2147483649"/>
              <pc:sldLayoutMk cId="1850165833" sldId="2147483674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49:04.688" v="261" actId="478"/>
            <ac:spMkLst>
              <pc:docMk/>
              <pc:sldMasterMk cId="2002275998" sldId="2147483649"/>
              <pc:sldLayoutMk cId="1850165833" sldId="2147483674"/>
              <ac:spMk id="19" creationId="{E4C0097A-5BC1-4B22-9FA3-BBDC7546D22E}"/>
            </ac:spMkLst>
          </pc:spChg>
          <pc:picChg chg="add mod">
            <ac:chgData name="Melnik, Anastasia" userId="f5e8aed1-002f-43d4-a90c-6e1c4f0eaf3d" providerId="ADAL" clId="{E7E5F7EC-A6BA-4676-9C75-1693EE645D5F}" dt="2022-02-25T10:49:06.530" v="263"/>
            <ac:picMkLst>
              <pc:docMk/>
              <pc:sldMasterMk cId="2002275998" sldId="2147483649"/>
              <pc:sldLayoutMk cId="1850165833" sldId="2147483674"/>
              <ac:picMk id="10" creationId="{E457ED2A-EEF5-4A67-82E4-70707CDA5B29}"/>
            </ac:picMkLst>
          </pc:picChg>
          <pc:picChg chg="add mod">
            <ac:chgData name="Melnik, Anastasia" userId="f5e8aed1-002f-43d4-a90c-6e1c4f0eaf3d" providerId="ADAL" clId="{E7E5F7EC-A6BA-4676-9C75-1693EE645D5F}" dt="2022-02-25T11:52:02.677" v="778"/>
            <ac:picMkLst>
              <pc:docMk/>
              <pc:sldMasterMk cId="2002275998" sldId="2147483649"/>
              <pc:sldLayoutMk cId="1850165833" sldId="2147483674"/>
              <ac:picMk id="11" creationId="{D4317103-EED3-4CAA-8B3B-942C4DCE9E85}"/>
            </ac:picMkLst>
          </pc:picChg>
          <pc:picChg chg="del">
            <ac:chgData name="Melnik, Anastasia" userId="f5e8aed1-002f-43d4-a90c-6e1c4f0eaf3d" providerId="ADAL" clId="{E7E5F7EC-A6BA-4676-9C75-1693EE645D5F}" dt="2022-02-25T11:52:02.559" v="777" actId="478"/>
            <ac:picMkLst>
              <pc:docMk/>
              <pc:sldMasterMk cId="2002275998" sldId="2147483649"/>
              <pc:sldLayoutMk cId="1850165833" sldId="2147483674"/>
              <ac:picMk id="20" creationId="{81C89808-9CB2-44B6-8FFE-D03BDF2F5E25}"/>
            </ac:picMkLst>
          </pc:picChg>
          <pc:picChg chg="mod">
            <ac:chgData name="Melnik, Anastasia" userId="f5e8aed1-002f-43d4-a90c-6e1c4f0eaf3d" providerId="ADAL" clId="{E7E5F7EC-A6BA-4676-9C75-1693EE645D5F}" dt="2022-02-25T10:57:23.487" v="480" actId="1076"/>
            <ac:picMkLst>
              <pc:docMk/>
              <pc:sldMasterMk cId="2002275998" sldId="2147483649"/>
              <pc:sldLayoutMk cId="1850165833" sldId="2147483674"/>
              <ac:picMk id="40" creationId="{028C75B9-AB96-4376-A6C1-58FCBD0A3C48}"/>
            </ac:picMkLst>
          </pc:picChg>
          <pc:picChg chg="del">
            <ac:chgData name="Melnik, Anastasia" userId="f5e8aed1-002f-43d4-a90c-6e1c4f0eaf3d" providerId="ADAL" clId="{E7E5F7EC-A6BA-4676-9C75-1693EE645D5F}" dt="2022-02-25T10:49:06.014" v="262" actId="478"/>
            <ac:picMkLst>
              <pc:docMk/>
              <pc:sldMasterMk cId="2002275998" sldId="2147483649"/>
              <pc:sldLayoutMk cId="1850165833" sldId="2147483674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2:06.703" v="780"/>
          <pc:sldLayoutMkLst>
            <pc:docMk/>
            <pc:sldMasterMk cId="2002275998" sldId="2147483649"/>
            <pc:sldLayoutMk cId="183035391" sldId="2147483675"/>
          </pc:sldLayoutMkLst>
          <pc:spChg chg="mod">
            <ac:chgData name="Melnik, Anastasia" userId="f5e8aed1-002f-43d4-a90c-6e1c4f0eaf3d" providerId="ADAL" clId="{E7E5F7EC-A6BA-4676-9C75-1693EE645D5F}" dt="2022-02-25T10:57:26.320" v="481" actId="139"/>
            <ac:spMkLst>
              <pc:docMk/>
              <pc:sldMasterMk cId="2002275998" sldId="2147483649"/>
              <pc:sldLayoutMk cId="183035391" sldId="2147483675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9:13.020" v="266" actId="478"/>
            <ac:spMkLst>
              <pc:docMk/>
              <pc:sldMasterMk cId="2002275998" sldId="2147483649"/>
              <pc:sldLayoutMk cId="183035391" sldId="2147483675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49:19.722" v="270" actId="478"/>
            <ac:spMkLst>
              <pc:docMk/>
              <pc:sldMasterMk cId="2002275998" sldId="2147483649"/>
              <pc:sldLayoutMk cId="183035391" sldId="2147483675"/>
              <ac:spMk id="19" creationId="{E4C0097A-5BC1-4B22-9FA3-BBDC7546D22E}"/>
            </ac:spMkLst>
          </pc:spChg>
          <pc:picChg chg="add mod">
            <ac:chgData name="Melnik, Anastasia" userId="f5e8aed1-002f-43d4-a90c-6e1c4f0eaf3d" providerId="ADAL" clId="{E7E5F7EC-A6BA-4676-9C75-1693EE645D5F}" dt="2022-02-25T10:49:20.275" v="271"/>
            <ac:picMkLst>
              <pc:docMk/>
              <pc:sldMasterMk cId="2002275998" sldId="2147483649"/>
              <pc:sldLayoutMk cId="183035391" sldId="2147483675"/>
              <ac:picMk id="9" creationId="{2868B890-9475-4423-AD47-9FEEE5F7EB05}"/>
            </ac:picMkLst>
          </pc:picChg>
          <pc:picChg chg="add mod">
            <ac:chgData name="Melnik, Anastasia" userId="f5e8aed1-002f-43d4-a90c-6e1c4f0eaf3d" providerId="ADAL" clId="{E7E5F7EC-A6BA-4676-9C75-1693EE645D5F}" dt="2022-02-25T11:52:06.703" v="780"/>
            <ac:picMkLst>
              <pc:docMk/>
              <pc:sldMasterMk cId="2002275998" sldId="2147483649"/>
              <pc:sldLayoutMk cId="183035391" sldId="2147483675"/>
              <ac:picMk id="10" creationId="{67EAAA6E-51CD-42CE-A0FF-7FB837FC56D9}"/>
            </ac:picMkLst>
          </pc:picChg>
          <pc:picChg chg="add del">
            <ac:chgData name="Melnik, Anastasia" userId="f5e8aed1-002f-43d4-a90c-6e1c4f0eaf3d" providerId="ADAL" clId="{E7E5F7EC-A6BA-4676-9C75-1693EE645D5F}" dt="2022-02-25T10:49:15.286" v="268" actId="478"/>
            <ac:picMkLst>
              <pc:docMk/>
              <pc:sldMasterMk cId="2002275998" sldId="2147483649"/>
              <pc:sldLayoutMk cId="183035391" sldId="2147483675"/>
              <ac:picMk id="12" creationId="{05AC06D7-ABCB-44DA-97A8-D414832C54DD}"/>
            </ac:picMkLst>
          </pc:picChg>
          <pc:picChg chg="del">
            <ac:chgData name="Melnik, Anastasia" userId="f5e8aed1-002f-43d4-a90c-6e1c4f0eaf3d" providerId="ADAL" clId="{E7E5F7EC-A6BA-4676-9C75-1693EE645D5F}" dt="2022-02-25T11:52:06.557" v="779" actId="478"/>
            <ac:picMkLst>
              <pc:docMk/>
              <pc:sldMasterMk cId="2002275998" sldId="2147483649"/>
              <pc:sldLayoutMk cId="183035391" sldId="2147483675"/>
              <ac:picMk id="20" creationId="{81C89808-9CB2-44B6-8FFE-D03BDF2F5E25}"/>
            </ac:picMkLst>
          </pc:picChg>
          <pc:picChg chg="mod">
            <ac:chgData name="Melnik, Anastasia" userId="f5e8aed1-002f-43d4-a90c-6e1c4f0eaf3d" providerId="ADAL" clId="{E7E5F7EC-A6BA-4676-9C75-1693EE645D5F}" dt="2022-02-25T10:57:14.831" v="473" actId="1076"/>
            <ac:picMkLst>
              <pc:docMk/>
              <pc:sldMasterMk cId="2002275998" sldId="2147483649"/>
              <pc:sldLayoutMk cId="183035391" sldId="2147483675"/>
              <ac:picMk id="40" creationId="{028C75B9-AB96-4376-A6C1-58FCBD0A3C48}"/>
            </ac:picMkLst>
          </pc:picChg>
          <pc:picChg chg="del">
            <ac:chgData name="Melnik, Anastasia" userId="f5e8aed1-002f-43d4-a90c-6e1c4f0eaf3d" providerId="ADAL" clId="{E7E5F7EC-A6BA-4676-9C75-1693EE645D5F}" dt="2022-02-25T10:49:16.521" v="269" actId="478"/>
            <ac:picMkLst>
              <pc:docMk/>
              <pc:sldMasterMk cId="2002275998" sldId="2147483649"/>
              <pc:sldLayoutMk cId="183035391" sldId="2147483675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2:10.136" v="782"/>
          <pc:sldLayoutMkLst>
            <pc:docMk/>
            <pc:sldMasterMk cId="2002275998" sldId="2147483649"/>
            <pc:sldLayoutMk cId="2714661435" sldId="2147483676"/>
          </pc:sldLayoutMkLst>
          <pc:spChg chg="mod">
            <ac:chgData name="Melnik, Anastasia" userId="f5e8aed1-002f-43d4-a90c-6e1c4f0eaf3d" providerId="ADAL" clId="{E7E5F7EC-A6BA-4676-9C75-1693EE645D5F}" dt="2022-02-25T10:57:06.315" v="471" actId="139"/>
            <ac:spMkLst>
              <pc:docMk/>
              <pc:sldMasterMk cId="2002275998" sldId="2147483649"/>
              <pc:sldLayoutMk cId="2714661435" sldId="2147483676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9:24.801" v="272" actId="478"/>
            <ac:spMkLst>
              <pc:docMk/>
              <pc:sldMasterMk cId="2002275998" sldId="2147483649"/>
              <pc:sldLayoutMk cId="2714661435" sldId="2147483676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49:26.189" v="273" actId="478"/>
            <ac:spMkLst>
              <pc:docMk/>
              <pc:sldMasterMk cId="2002275998" sldId="2147483649"/>
              <pc:sldLayoutMk cId="2714661435" sldId="2147483676"/>
              <ac:spMk id="19" creationId="{E4C0097A-5BC1-4B22-9FA3-BBDC7546D22E}"/>
            </ac:spMkLst>
          </pc:spChg>
          <pc:picChg chg="add mod">
            <ac:chgData name="Melnik, Anastasia" userId="f5e8aed1-002f-43d4-a90c-6e1c4f0eaf3d" providerId="ADAL" clId="{E7E5F7EC-A6BA-4676-9C75-1693EE645D5F}" dt="2022-02-25T10:49:28.077" v="275"/>
            <ac:picMkLst>
              <pc:docMk/>
              <pc:sldMasterMk cId="2002275998" sldId="2147483649"/>
              <pc:sldLayoutMk cId="2714661435" sldId="2147483676"/>
              <ac:picMk id="9" creationId="{CFCB2307-83DB-4575-83D8-C2DAD83C7C0E}"/>
            </ac:picMkLst>
          </pc:picChg>
          <pc:picChg chg="add mod">
            <ac:chgData name="Melnik, Anastasia" userId="f5e8aed1-002f-43d4-a90c-6e1c4f0eaf3d" providerId="ADAL" clId="{E7E5F7EC-A6BA-4676-9C75-1693EE645D5F}" dt="2022-02-25T11:52:10.136" v="782"/>
            <ac:picMkLst>
              <pc:docMk/>
              <pc:sldMasterMk cId="2002275998" sldId="2147483649"/>
              <pc:sldLayoutMk cId="2714661435" sldId="2147483676"/>
              <ac:picMk id="11" creationId="{B1AC15D0-85E3-46A0-BB94-82909923A2B0}"/>
            </ac:picMkLst>
          </pc:picChg>
          <pc:picChg chg="del">
            <ac:chgData name="Melnik, Anastasia" userId="f5e8aed1-002f-43d4-a90c-6e1c4f0eaf3d" providerId="ADAL" clId="{E7E5F7EC-A6BA-4676-9C75-1693EE645D5F}" dt="2022-02-25T11:52:09.836" v="781" actId="478"/>
            <ac:picMkLst>
              <pc:docMk/>
              <pc:sldMasterMk cId="2002275998" sldId="2147483649"/>
              <pc:sldLayoutMk cId="2714661435" sldId="2147483676"/>
              <ac:picMk id="20" creationId="{81C89808-9CB2-44B6-8FFE-D03BDF2F5E25}"/>
            </ac:picMkLst>
          </pc:picChg>
          <pc:picChg chg="mod">
            <ac:chgData name="Melnik, Anastasia" userId="f5e8aed1-002f-43d4-a90c-6e1c4f0eaf3d" providerId="ADAL" clId="{E7E5F7EC-A6BA-4676-9C75-1693EE645D5F}" dt="2022-02-25T10:56:58.190" v="469" actId="1076"/>
            <ac:picMkLst>
              <pc:docMk/>
              <pc:sldMasterMk cId="2002275998" sldId="2147483649"/>
              <pc:sldLayoutMk cId="2714661435" sldId="2147483676"/>
              <ac:picMk id="40" creationId="{028C75B9-AB96-4376-A6C1-58FCBD0A3C48}"/>
            </ac:picMkLst>
          </pc:picChg>
          <pc:picChg chg="del">
            <ac:chgData name="Melnik, Anastasia" userId="f5e8aed1-002f-43d4-a90c-6e1c4f0eaf3d" providerId="ADAL" clId="{E7E5F7EC-A6BA-4676-9C75-1693EE645D5F}" dt="2022-02-25T10:49:27.429" v="274" actId="478"/>
            <ac:picMkLst>
              <pc:docMk/>
              <pc:sldMasterMk cId="2002275998" sldId="2147483649"/>
              <pc:sldLayoutMk cId="2714661435" sldId="2147483676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2:13.576" v="784"/>
          <pc:sldLayoutMkLst>
            <pc:docMk/>
            <pc:sldMasterMk cId="2002275998" sldId="2147483649"/>
            <pc:sldLayoutMk cId="2398706499" sldId="2147483677"/>
          </pc:sldLayoutMkLst>
          <pc:spChg chg="mod">
            <ac:chgData name="Melnik, Anastasia" userId="f5e8aed1-002f-43d4-a90c-6e1c4f0eaf3d" providerId="ADAL" clId="{E7E5F7EC-A6BA-4676-9C75-1693EE645D5F}" dt="2022-02-25T10:56:52.439" v="467" actId="139"/>
            <ac:spMkLst>
              <pc:docMk/>
              <pc:sldMasterMk cId="2002275998" sldId="2147483649"/>
              <pc:sldLayoutMk cId="2398706499" sldId="2147483677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9:33.069" v="276" actId="478"/>
            <ac:spMkLst>
              <pc:docMk/>
              <pc:sldMasterMk cId="2002275998" sldId="2147483649"/>
              <pc:sldLayoutMk cId="2398706499" sldId="2147483677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49:42.810" v="283" actId="478"/>
            <ac:spMkLst>
              <pc:docMk/>
              <pc:sldMasterMk cId="2002275998" sldId="2147483649"/>
              <pc:sldLayoutMk cId="2398706499" sldId="2147483677"/>
              <ac:spMk id="19" creationId="{E4C0097A-5BC1-4B22-9FA3-BBDC7546D22E}"/>
            </ac:spMkLst>
          </pc:spChg>
          <pc:picChg chg="add mod">
            <ac:chgData name="Melnik, Anastasia" userId="f5e8aed1-002f-43d4-a90c-6e1c4f0eaf3d" providerId="ADAL" clId="{E7E5F7EC-A6BA-4676-9C75-1693EE645D5F}" dt="2022-02-25T10:49:44.658" v="286"/>
            <ac:picMkLst>
              <pc:docMk/>
              <pc:sldMasterMk cId="2002275998" sldId="2147483649"/>
              <pc:sldLayoutMk cId="2398706499" sldId="2147483677"/>
              <ac:picMk id="9" creationId="{77EB050C-DCAB-4856-8257-A8EB08FE4330}"/>
            </ac:picMkLst>
          </pc:picChg>
          <pc:picChg chg="mod">
            <ac:chgData name="Melnik, Anastasia" userId="f5e8aed1-002f-43d4-a90c-6e1c4f0eaf3d" providerId="ADAL" clId="{E7E5F7EC-A6BA-4676-9C75-1693EE645D5F}" dt="2022-02-25T10:49:36.728" v="282" actId="171"/>
            <ac:picMkLst>
              <pc:docMk/>
              <pc:sldMasterMk cId="2002275998" sldId="2147483649"/>
              <pc:sldLayoutMk cId="2398706499" sldId="2147483677"/>
              <ac:picMk id="10" creationId="{2713543D-4960-491A-8AF9-C81F8B06D1A2}"/>
            </ac:picMkLst>
          </pc:picChg>
          <pc:picChg chg="add mod">
            <ac:chgData name="Melnik, Anastasia" userId="f5e8aed1-002f-43d4-a90c-6e1c4f0eaf3d" providerId="ADAL" clId="{E7E5F7EC-A6BA-4676-9C75-1693EE645D5F}" dt="2022-02-25T11:52:13.576" v="784"/>
            <ac:picMkLst>
              <pc:docMk/>
              <pc:sldMasterMk cId="2002275998" sldId="2147483649"/>
              <pc:sldLayoutMk cId="2398706499" sldId="2147483677"/>
              <ac:picMk id="11" creationId="{FBF3F012-8167-4164-AA73-6716B09C888D}"/>
            </ac:picMkLst>
          </pc:picChg>
          <pc:picChg chg="del">
            <ac:chgData name="Melnik, Anastasia" userId="f5e8aed1-002f-43d4-a90c-6e1c4f0eaf3d" providerId="ADAL" clId="{E7E5F7EC-A6BA-4676-9C75-1693EE645D5F}" dt="2022-02-25T11:52:13.358" v="783" actId="478"/>
            <ac:picMkLst>
              <pc:docMk/>
              <pc:sldMasterMk cId="2002275998" sldId="2147483649"/>
              <pc:sldLayoutMk cId="2398706499" sldId="2147483677"/>
              <ac:picMk id="20" creationId="{81C89808-9CB2-44B6-8FFE-D03BDF2F5E25}"/>
            </ac:picMkLst>
          </pc:picChg>
          <pc:picChg chg="del mod">
            <ac:chgData name="Melnik, Anastasia" userId="f5e8aed1-002f-43d4-a90c-6e1c4f0eaf3d" providerId="ADAL" clId="{E7E5F7EC-A6BA-4676-9C75-1693EE645D5F}" dt="2022-02-25T10:49:44.043" v="285" actId="478"/>
            <ac:picMkLst>
              <pc:docMk/>
              <pc:sldMasterMk cId="2002275998" sldId="2147483649"/>
              <pc:sldLayoutMk cId="2398706499" sldId="2147483677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2:16.738" v="786"/>
          <pc:sldLayoutMkLst>
            <pc:docMk/>
            <pc:sldMasterMk cId="2002275998" sldId="2147483649"/>
            <pc:sldLayoutMk cId="3890155759" sldId="2147483678"/>
          </pc:sldLayoutMkLst>
          <pc:spChg chg="mod">
            <ac:chgData name="Melnik, Anastasia" userId="f5e8aed1-002f-43d4-a90c-6e1c4f0eaf3d" providerId="ADAL" clId="{E7E5F7EC-A6BA-4676-9C75-1693EE645D5F}" dt="2022-02-25T10:55:23.440" v="464" actId="139"/>
            <ac:spMkLst>
              <pc:docMk/>
              <pc:sldMasterMk cId="2002275998" sldId="2147483649"/>
              <pc:sldLayoutMk cId="3890155759" sldId="2147483678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49:48.924" v="287" actId="478"/>
            <ac:spMkLst>
              <pc:docMk/>
              <pc:sldMasterMk cId="2002275998" sldId="2147483649"/>
              <pc:sldLayoutMk cId="3890155759" sldId="2147483678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50:03.936" v="293" actId="478"/>
            <ac:spMkLst>
              <pc:docMk/>
              <pc:sldMasterMk cId="2002275998" sldId="2147483649"/>
              <pc:sldLayoutMk cId="3890155759" sldId="2147483678"/>
              <ac:spMk id="19" creationId="{E4C0097A-5BC1-4B22-9FA3-BBDC7546D22E}"/>
            </ac:spMkLst>
          </pc:spChg>
          <pc:picChg chg="mod">
            <ac:chgData name="Melnik, Anastasia" userId="f5e8aed1-002f-43d4-a90c-6e1c4f0eaf3d" providerId="ADAL" clId="{E7E5F7EC-A6BA-4676-9C75-1693EE645D5F}" dt="2022-02-25T10:49:53.939" v="292" actId="171"/>
            <ac:picMkLst>
              <pc:docMk/>
              <pc:sldMasterMk cId="2002275998" sldId="2147483649"/>
              <pc:sldLayoutMk cId="3890155759" sldId="2147483678"/>
              <ac:picMk id="9" creationId="{CB194283-5782-4994-BCEF-7A4397B56E3F}"/>
            </ac:picMkLst>
          </pc:picChg>
          <pc:picChg chg="add mod">
            <ac:chgData name="Melnik, Anastasia" userId="f5e8aed1-002f-43d4-a90c-6e1c4f0eaf3d" providerId="ADAL" clId="{E7E5F7EC-A6BA-4676-9C75-1693EE645D5F}" dt="2022-02-25T10:50:06.045" v="295"/>
            <ac:picMkLst>
              <pc:docMk/>
              <pc:sldMasterMk cId="2002275998" sldId="2147483649"/>
              <pc:sldLayoutMk cId="3890155759" sldId="2147483678"/>
              <ac:picMk id="10" creationId="{0808CD9B-6347-4A4A-8CE0-45F86348BB5A}"/>
            </ac:picMkLst>
          </pc:picChg>
          <pc:picChg chg="add mod">
            <ac:chgData name="Melnik, Anastasia" userId="f5e8aed1-002f-43d4-a90c-6e1c4f0eaf3d" providerId="ADAL" clId="{E7E5F7EC-A6BA-4676-9C75-1693EE645D5F}" dt="2022-02-25T11:52:16.738" v="786"/>
            <ac:picMkLst>
              <pc:docMk/>
              <pc:sldMasterMk cId="2002275998" sldId="2147483649"/>
              <pc:sldLayoutMk cId="3890155759" sldId="2147483678"/>
              <ac:picMk id="11" creationId="{C260F105-D03B-43AD-A625-D2ABC02C21D0}"/>
            </ac:picMkLst>
          </pc:picChg>
          <pc:picChg chg="del">
            <ac:chgData name="Melnik, Anastasia" userId="f5e8aed1-002f-43d4-a90c-6e1c4f0eaf3d" providerId="ADAL" clId="{E7E5F7EC-A6BA-4676-9C75-1693EE645D5F}" dt="2022-02-25T11:52:16.417" v="785" actId="478"/>
            <ac:picMkLst>
              <pc:docMk/>
              <pc:sldMasterMk cId="2002275998" sldId="2147483649"/>
              <pc:sldLayoutMk cId="3890155759" sldId="2147483678"/>
              <ac:picMk id="20" creationId="{81C89808-9CB2-44B6-8FFE-D03BDF2F5E25}"/>
            </ac:picMkLst>
          </pc:picChg>
          <pc:picChg chg="del">
            <ac:chgData name="Melnik, Anastasia" userId="f5e8aed1-002f-43d4-a90c-6e1c4f0eaf3d" providerId="ADAL" clId="{E7E5F7EC-A6BA-4676-9C75-1693EE645D5F}" dt="2022-02-25T10:50:05.349" v="294" actId="478"/>
            <ac:picMkLst>
              <pc:docMk/>
              <pc:sldMasterMk cId="2002275998" sldId="2147483649"/>
              <pc:sldLayoutMk cId="3890155759" sldId="2147483678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2:20.356" v="788"/>
          <pc:sldLayoutMkLst>
            <pc:docMk/>
            <pc:sldMasterMk cId="2002275998" sldId="2147483649"/>
            <pc:sldLayoutMk cId="384405290" sldId="2147483679"/>
          </pc:sldLayoutMkLst>
          <pc:spChg chg="mod">
            <ac:chgData name="Melnik, Anastasia" userId="f5e8aed1-002f-43d4-a90c-6e1c4f0eaf3d" providerId="ADAL" clId="{E7E5F7EC-A6BA-4676-9C75-1693EE645D5F}" dt="2022-02-25T10:55:18.437" v="462" actId="139"/>
            <ac:spMkLst>
              <pc:docMk/>
              <pc:sldMasterMk cId="2002275998" sldId="2147483649"/>
              <pc:sldLayoutMk cId="384405290" sldId="2147483679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50:11.171" v="296" actId="478"/>
            <ac:spMkLst>
              <pc:docMk/>
              <pc:sldMasterMk cId="2002275998" sldId="2147483649"/>
              <pc:sldLayoutMk cId="384405290" sldId="2147483679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50:19.598" v="315" actId="478"/>
            <ac:spMkLst>
              <pc:docMk/>
              <pc:sldMasterMk cId="2002275998" sldId="2147483649"/>
              <pc:sldLayoutMk cId="384405290" sldId="2147483679"/>
              <ac:spMk id="19" creationId="{E4C0097A-5BC1-4B22-9FA3-BBDC7546D22E}"/>
            </ac:spMkLst>
          </pc:spChg>
          <pc:picChg chg="ord">
            <ac:chgData name="Melnik, Anastasia" userId="f5e8aed1-002f-43d4-a90c-6e1c4f0eaf3d" providerId="ADAL" clId="{E7E5F7EC-A6BA-4676-9C75-1693EE645D5F}" dt="2022-02-25T10:50:14.773" v="314" actId="171"/>
            <ac:picMkLst>
              <pc:docMk/>
              <pc:sldMasterMk cId="2002275998" sldId="2147483649"/>
              <pc:sldLayoutMk cId="384405290" sldId="2147483679"/>
              <ac:picMk id="9" creationId="{BB7BB98C-52ED-4B08-A073-C764EF708C14}"/>
            </ac:picMkLst>
          </pc:picChg>
          <pc:picChg chg="add mod">
            <ac:chgData name="Melnik, Anastasia" userId="f5e8aed1-002f-43d4-a90c-6e1c4f0eaf3d" providerId="ADAL" clId="{E7E5F7EC-A6BA-4676-9C75-1693EE645D5F}" dt="2022-02-25T10:50:21.136" v="317"/>
            <ac:picMkLst>
              <pc:docMk/>
              <pc:sldMasterMk cId="2002275998" sldId="2147483649"/>
              <pc:sldLayoutMk cId="384405290" sldId="2147483679"/>
              <ac:picMk id="10" creationId="{CCAB81A4-F383-49D9-81E9-919CCC61455F}"/>
            </ac:picMkLst>
          </pc:picChg>
          <pc:picChg chg="add mod">
            <ac:chgData name="Melnik, Anastasia" userId="f5e8aed1-002f-43d4-a90c-6e1c4f0eaf3d" providerId="ADAL" clId="{E7E5F7EC-A6BA-4676-9C75-1693EE645D5F}" dt="2022-02-25T11:52:20.356" v="788"/>
            <ac:picMkLst>
              <pc:docMk/>
              <pc:sldMasterMk cId="2002275998" sldId="2147483649"/>
              <pc:sldLayoutMk cId="384405290" sldId="2147483679"/>
              <ac:picMk id="11" creationId="{B223EDAF-7F0A-4A75-BB83-D16DE558B7E8}"/>
            </ac:picMkLst>
          </pc:picChg>
          <pc:picChg chg="del">
            <ac:chgData name="Melnik, Anastasia" userId="f5e8aed1-002f-43d4-a90c-6e1c4f0eaf3d" providerId="ADAL" clId="{E7E5F7EC-A6BA-4676-9C75-1693EE645D5F}" dt="2022-02-25T11:52:20.180" v="787" actId="478"/>
            <ac:picMkLst>
              <pc:docMk/>
              <pc:sldMasterMk cId="2002275998" sldId="2147483649"/>
              <pc:sldLayoutMk cId="384405290" sldId="2147483679"/>
              <ac:picMk id="20" creationId="{81C89808-9CB2-44B6-8FFE-D03BDF2F5E25}"/>
            </ac:picMkLst>
          </pc:picChg>
          <pc:picChg chg="del">
            <ac:chgData name="Melnik, Anastasia" userId="f5e8aed1-002f-43d4-a90c-6e1c4f0eaf3d" providerId="ADAL" clId="{E7E5F7EC-A6BA-4676-9C75-1693EE645D5F}" dt="2022-02-25T10:50:20.550" v="316" actId="478"/>
            <ac:picMkLst>
              <pc:docMk/>
              <pc:sldMasterMk cId="2002275998" sldId="2147483649"/>
              <pc:sldLayoutMk cId="384405290" sldId="2147483679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2:23.494" v="790"/>
          <pc:sldLayoutMkLst>
            <pc:docMk/>
            <pc:sldMasterMk cId="2002275998" sldId="2147483649"/>
            <pc:sldLayoutMk cId="3279034064" sldId="2147483680"/>
          </pc:sldLayoutMkLst>
          <pc:spChg chg="mod">
            <ac:chgData name="Melnik, Anastasia" userId="f5e8aed1-002f-43d4-a90c-6e1c4f0eaf3d" providerId="ADAL" clId="{E7E5F7EC-A6BA-4676-9C75-1693EE645D5F}" dt="2022-02-25T10:55:12.738" v="460" actId="139"/>
            <ac:spMkLst>
              <pc:docMk/>
              <pc:sldMasterMk cId="2002275998" sldId="2147483649"/>
              <pc:sldLayoutMk cId="3279034064" sldId="2147483680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51:04.205" v="318" actId="478"/>
            <ac:spMkLst>
              <pc:docMk/>
              <pc:sldMasterMk cId="2002275998" sldId="2147483649"/>
              <pc:sldLayoutMk cId="3279034064" sldId="2147483680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51:24.227" v="339" actId="478"/>
            <ac:spMkLst>
              <pc:docMk/>
              <pc:sldMasterMk cId="2002275998" sldId="2147483649"/>
              <pc:sldLayoutMk cId="3279034064" sldId="2147483680"/>
              <ac:spMk id="19" creationId="{E4C0097A-5BC1-4B22-9FA3-BBDC7546D22E}"/>
            </ac:spMkLst>
          </pc:spChg>
          <pc:picChg chg="add mod">
            <ac:chgData name="Melnik, Anastasia" userId="f5e8aed1-002f-43d4-a90c-6e1c4f0eaf3d" providerId="ADAL" clId="{E7E5F7EC-A6BA-4676-9C75-1693EE645D5F}" dt="2022-02-25T10:51:26.808" v="341"/>
            <ac:picMkLst>
              <pc:docMk/>
              <pc:sldMasterMk cId="2002275998" sldId="2147483649"/>
              <pc:sldLayoutMk cId="3279034064" sldId="2147483680"/>
              <ac:picMk id="9" creationId="{03244842-F5A0-45EC-94D5-95B2F457F97F}"/>
            </ac:picMkLst>
          </pc:picChg>
          <pc:picChg chg="ord">
            <ac:chgData name="Melnik, Anastasia" userId="f5e8aed1-002f-43d4-a90c-6e1c4f0eaf3d" providerId="ADAL" clId="{E7E5F7EC-A6BA-4676-9C75-1693EE645D5F}" dt="2022-02-25T10:51:21.576" v="338" actId="171"/>
            <ac:picMkLst>
              <pc:docMk/>
              <pc:sldMasterMk cId="2002275998" sldId="2147483649"/>
              <pc:sldLayoutMk cId="3279034064" sldId="2147483680"/>
              <ac:picMk id="10" creationId="{7166AEA6-4F84-4298-9B91-A95474157D9B}"/>
            </ac:picMkLst>
          </pc:picChg>
          <pc:picChg chg="add mod">
            <ac:chgData name="Melnik, Anastasia" userId="f5e8aed1-002f-43d4-a90c-6e1c4f0eaf3d" providerId="ADAL" clId="{E7E5F7EC-A6BA-4676-9C75-1693EE645D5F}" dt="2022-02-25T11:52:23.494" v="790"/>
            <ac:picMkLst>
              <pc:docMk/>
              <pc:sldMasterMk cId="2002275998" sldId="2147483649"/>
              <pc:sldLayoutMk cId="3279034064" sldId="2147483680"/>
              <ac:picMk id="11" creationId="{568006B9-5588-4E38-8DE3-A76C0AB967C6}"/>
            </ac:picMkLst>
          </pc:picChg>
          <pc:picChg chg="del">
            <ac:chgData name="Melnik, Anastasia" userId="f5e8aed1-002f-43d4-a90c-6e1c4f0eaf3d" providerId="ADAL" clId="{E7E5F7EC-A6BA-4676-9C75-1693EE645D5F}" dt="2022-02-25T11:52:23.286" v="789" actId="478"/>
            <ac:picMkLst>
              <pc:docMk/>
              <pc:sldMasterMk cId="2002275998" sldId="2147483649"/>
              <pc:sldLayoutMk cId="3279034064" sldId="2147483680"/>
              <ac:picMk id="20" creationId="{81C89808-9CB2-44B6-8FFE-D03BDF2F5E25}"/>
            </ac:picMkLst>
          </pc:picChg>
          <pc:picChg chg="mod">
            <ac:chgData name="Melnik, Anastasia" userId="f5e8aed1-002f-43d4-a90c-6e1c4f0eaf3d" providerId="ADAL" clId="{E7E5F7EC-A6BA-4676-9C75-1693EE645D5F}" dt="2022-02-25T10:55:07.189" v="456" actId="1076"/>
            <ac:picMkLst>
              <pc:docMk/>
              <pc:sldMasterMk cId="2002275998" sldId="2147483649"/>
              <pc:sldLayoutMk cId="3279034064" sldId="2147483680"/>
              <ac:picMk id="40" creationId="{028C75B9-AB96-4376-A6C1-58FCBD0A3C48}"/>
            </ac:picMkLst>
          </pc:picChg>
          <pc:picChg chg="del">
            <ac:chgData name="Melnik, Anastasia" userId="f5e8aed1-002f-43d4-a90c-6e1c4f0eaf3d" providerId="ADAL" clId="{E7E5F7EC-A6BA-4676-9C75-1693EE645D5F}" dt="2022-02-25T10:51:25.898" v="340" actId="478"/>
            <ac:picMkLst>
              <pc:docMk/>
              <pc:sldMasterMk cId="2002275998" sldId="2147483649"/>
              <pc:sldLayoutMk cId="3279034064" sldId="2147483680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2:26.956" v="792"/>
          <pc:sldLayoutMkLst>
            <pc:docMk/>
            <pc:sldMasterMk cId="2002275998" sldId="2147483649"/>
            <pc:sldLayoutMk cId="3005636889" sldId="2147483681"/>
          </pc:sldLayoutMkLst>
          <pc:spChg chg="mod">
            <ac:chgData name="Melnik, Anastasia" userId="f5e8aed1-002f-43d4-a90c-6e1c4f0eaf3d" providerId="ADAL" clId="{E7E5F7EC-A6BA-4676-9C75-1693EE645D5F}" dt="2022-02-25T10:55:01.665" v="454" actId="139"/>
            <ac:spMkLst>
              <pc:docMk/>
              <pc:sldMasterMk cId="2002275998" sldId="2147483649"/>
              <pc:sldLayoutMk cId="3005636889" sldId="2147483681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51:37.733" v="367" actId="478"/>
            <ac:spMkLst>
              <pc:docMk/>
              <pc:sldMasterMk cId="2002275998" sldId="2147483649"/>
              <pc:sldLayoutMk cId="3005636889" sldId="2147483681"/>
              <ac:spMk id="16" creationId="{E1364E30-4454-423A-BB2E-4A06EDC25FD5}"/>
            </ac:spMkLst>
          </pc:spChg>
          <pc:spChg chg="del">
            <ac:chgData name="Melnik, Anastasia" userId="f5e8aed1-002f-43d4-a90c-6e1c4f0eaf3d" providerId="ADAL" clId="{E7E5F7EC-A6BA-4676-9C75-1693EE645D5F}" dt="2022-02-25T10:51:34.465" v="364" actId="478"/>
            <ac:spMkLst>
              <pc:docMk/>
              <pc:sldMasterMk cId="2002275998" sldId="2147483649"/>
              <pc:sldLayoutMk cId="3005636889" sldId="2147483681"/>
              <ac:spMk id="19" creationId="{E4C0097A-5BC1-4B22-9FA3-BBDC7546D22E}"/>
            </ac:spMkLst>
          </pc:spChg>
          <pc:picChg chg="add mod">
            <ac:chgData name="Melnik, Anastasia" userId="f5e8aed1-002f-43d4-a90c-6e1c4f0eaf3d" providerId="ADAL" clId="{E7E5F7EC-A6BA-4676-9C75-1693EE645D5F}" dt="2022-02-25T10:51:38.807" v="368"/>
            <ac:picMkLst>
              <pc:docMk/>
              <pc:sldMasterMk cId="2002275998" sldId="2147483649"/>
              <pc:sldLayoutMk cId="3005636889" sldId="2147483681"/>
              <ac:picMk id="9" creationId="{2D638624-639F-4C79-A505-DFA801D5FD94}"/>
            </ac:picMkLst>
          </pc:picChg>
          <pc:picChg chg="ord">
            <ac:chgData name="Melnik, Anastasia" userId="f5e8aed1-002f-43d4-a90c-6e1c4f0eaf3d" providerId="ADAL" clId="{E7E5F7EC-A6BA-4676-9C75-1693EE645D5F}" dt="2022-02-25T10:51:33.115" v="363" actId="171"/>
            <ac:picMkLst>
              <pc:docMk/>
              <pc:sldMasterMk cId="2002275998" sldId="2147483649"/>
              <pc:sldLayoutMk cId="3005636889" sldId="2147483681"/>
              <ac:picMk id="10" creationId="{042AFE06-DC16-4F24-8F98-A0C1645283B5}"/>
            </ac:picMkLst>
          </pc:picChg>
          <pc:picChg chg="add mod">
            <ac:chgData name="Melnik, Anastasia" userId="f5e8aed1-002f-43d4-a90c-6e1c4f0eaf3d" providerId="ADAL" clId="{E7E5F7EC-A6BA-4676-9C75-1693EE645D5F}" dt="2022-02-25T11:52:26.956" v="792"/>
            <ac:picMkLst>
              <pc:docMk/>
              <pc:sldMasterMk cId="2002275998" sldId="2147483649"/>
              <pc:sldLayoutMk cId="3005636889" sldId="2147483681"/>
              <ac:picMk id="11" creationId="{9B1603F4-43E6-43A0-8A3B-81CC325E4CB6}"/>
            </ac:picMkLst>
          </pc:picChg>
          <pc:picChg chg="del">
            <ac:chgData name="Melnik, Anastasia" userId="f5e8aed1-002f-43d4-a90c-6e1c4f0eaf3d" providerId="ADAL" clId="{E7E5F7EC-A6BA-4676-9C75-1693EE645D5F}" dt="2022-02-25T11:52:26.776" v="791" actId="478"/>
            <ac:picMkLst>
              <pc:docMk/>
              <pc:sldMasterMk cId="2002275998" sldId="2147483649"/>
              <pc:sldLayoutMk cId="3005636889" sldId="2147483681"/>
              <ac:picMk id="20" creationId="{81C89808-9CB2-44B6-8FFE-D03BDF2F5E25}"/>
            </ac:picMkLst>
          </pc:picChg>
          <pc:picChg chg="mod">
            <ac:chgData name="Melnik, Anastasia" userId="f5e8aed1-002f-43d4-a90c-6e1c4f0eaf3d" providerId="ADAL" clId="{E7E5F7EC-A6BA-4676-9C75-1693EE645D5F}" dt="2022-02-25T10:54:56.517" v="450" actId="1076"/>
            <ac:picMkLst>
              <pc:docMk/>
              <pc:sldMasterMk cId="2002275998" sldId="2147483649"/>
              <pc:sldLayoutMk cId="3005636889" sldId="2147483681"/>
              <ac:picMk id="40" creationId="{028C75B9-AB96-4376-A6C1-58FCBD0A3C48}"/>
            </ac:picMkLst>
          </pc:picChg>
          <pc:picChg chg="del mod">
            <ac:chgData name="Melnik, Anastasia" userId="f5e8aed1-002f-43d4-a90c-6e1c4f0eaf3d" providerId="ADAL" clId="{E7E5F7EC-A6BA-4676-9C75-1693EE645D5F}" dt="2022-02-25T10:51:36.161" v="366" actId="478"/>
            <ac:picMkLst>
              <pc:docMk/>
              <pc:sldMasterMk cId="2002275998" sldId="2147483649"/>
              <pc:sldLayoutMk cId="3005636889" sldId="2147483681"/>
              <ac:picMk id="43" creationId="{214A3034-5AE5-436C-8DA3-E8D45EC58B4C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2:30.060" v="794"/>
          <pc:sldLayoutMkLst>
            <pc:docMk/>
            <pc:sldMasterMk cId="2002275998" sldId="2147483649"/>
            <pc:sldLayoutMk cId="3458063016" sldId="2147483682"/>
          </pc:sldLayoutMkLst>
          <pc:spChg chg="mod">
            <ac:chgData name="Melnik, Anastasia" userId="f5e8aed1-002f-43d4-a90c-6e1c4f0eaf3d" providerId="ADAL" clId="{E7E5F7EC-A6BA-4676-9C75-1693EE645D5F}" dt="2022-02-25T10:54:49.848" v="448" actId="139"/>
            <ac:spMkLst>
              <pc:docMk/>
              <pc:sldMasterMk cId="2002275998" sldId="2147483649"/>
              <pc:sldLayoutMk cId="3458063016" sldId="2147483682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51:51.334" v="397" actId="478"/>
            <ac:spMkLst>
              <pc:docMk/>
              <pc:sldMasterMk cId="2002275998" sldId="2147483649"/>
              <pc:sldLayoutMk cId="3458063016" sldId="2147483682"/>
              <ac:spMk id="16" creationId="{E1364E30-4454-423A-BB2E-4A06EDC25FD5}"/>
            </ac:spMkLst>
          </pc:spChg>
          <pc:spChg chg="del mod">
            <ac:chgData name="Melnik, Anastasia" userId="f5e8aed1-002f-43d4-a90c-6e1c4f0eaf3d" providerId="ADAL" clId="{E7E5F7EC-A6BA-4676-9C75-1693EE645D5F}" dt="2022-02-25T10:51:46.661" v="395" actId="478"/>
            <ac:spMkLst>
              <pc:docMk/>
              <pc:sldMasterMk cId="2002275998" sldId="2147483649"/>
              <pc:sldLayoutMk cId="3458063016" sldId="2147483682"/>
              <ac:spMk id="19" creationId="{E4C0097A-5BC1-4B22-9FA3-BBDC7546D22E}"/>
            </ac:spMkLst>
          </pc:spChg>
          <pc:picChg chg="ord">
            <ac:chgData name="Melnik, Anastasia" userId="f5e8aed1-002f-43d4-a90c-6e1c4f0eaf3d" providerId="ADAL" clId="{E7E5F7EC-A6BA-4676-9C75-1693EE645D5F}" dt="2022-02-25T10:51:45.350" v="393" actId="171"/>
            <ac:picMkLst>
              <pc:docMk/>
              <pc:sldMasterMk cId="2002275998" sldId="2147483649"/>
              <pc:sldLayoutMk cId="3458063016" sldId="2147483682"/>
              <ac:picMk id="9" creationId="{5F23749F-233F-4BBA-97BA-8D9E7C8726B7}"/>
            </ac:picMkLst>
          </pc:picChg>
          <pc:picChg chg="add mod">
            <ac:chgData name="Melnik, Anastasia" userId="f5e8aed1-002f-43d4-a90c-6e1c4f0eaf3d" providerId="ADAL" clId="{E7E5F7EC-A6BA-4676-9C75-1693EE645D5F}" dt="2022-02-25T10:51:51.989" v="398"/>
            <ac:picMkLst>
              <pc:docMk/>
              <pc:sldMasterMk cId="2002275998" sldId="2147483649"/>
              <pc:sldLayoutMk cId="3458063016" sldId="2147483682"/>
              <ac:picMk id="10" creationId="{6E3ECFCB-5AB8-4CC8-A393-E0F09872B8D8}"/>
            </ac:picMkLst>
          </pc:picChg>
          <pc:picChg chg="add mod">
            <ac:chgData name="Melnik, Anastasia" userId="f5e8aed1-002f-43d4-a90c-6e1c4f0eaf3d" providerId="ADAL" clId="{E7E5F7EC-A6BA-4676-9C75-1693EE645D5F}" dt="2022-02-25T11:52:30.060" v="794"/>
            <ac:picMkLst>
              <pc:docMk/>
              <pc:sldMasterMk cId="2002275998" sldId="2147483649"/>
              <pc:sldLayoutMk cId="3458063016" sldId="2147483682"/>
              <ac:picMk id="11" creationId="{587EDD15-6D9B-4FCD-9574-8F9EB6809A5B}"/>
            </ac:picMkLst>
          </pc:picChg>
          <pc:picChg chg="del">
            <ac:chgData name="Melnik, Anastasia" userId="f5e8aed1-002f-43d4-a90c-6e1c4f0eaf3d" providerId="ADAL" clId="{E7E5F7EC-A6BA-4676-9C75-1693EE645D5F}" dt="2022-02-25T11:52:29.877" v="793" actId="478"/>
            <ac:picMkLst>
              <pc:docMk/>
              <pc:sldMasterMk cId="2002275998" sldId="2147483649"/>
              <pc:sldLayoutMk cId="3458063016" sldId="2147483682"/>
              <ac:picMk id="20" creationId="{81C89808-9CB2-44B6-8FFE-D03BDF2F5E25}"/>
            </ac:picMkLst>
          </pc:picChg>
          <pc:picChg chg="del">
            <ac:chgData name="Melnik, Anastasia" userId="f5e8aed1-002f-43d4-a90c-6e1c4f0eaf3d" providerId="ADAL" clId="{E7E5F7EC-A6BA-4676-9C75-1693EE645D5F}" dt="2022-02-25T10:51:48.762" v="396" actId="478"/>
            <ac:picMkLst>
              <pc:docMk/>
              <pc:sldMasterMk cId="2002275998" sldId="2147483649"/>
              <pc:sldLayoutMk cId="3458063016" sldId="2147483682"/>
              <ac:picMk id="43" creationId="{214A3034-5AE5-436C-8DA3-E8D45EC58B4C}"/>
            </ac:picMkLst>
          </pc:picChg>
        </pc:sldLayoutChg>
        <pc:sldLayoutChg chg="del">
          <pc:chgData name="Melnik, Anastasia" userId="f5e8aed1-002f-43d4-a90c-6e1c4f0eaf3d" providerId="ADAL" clId="{E7E5F7EC-A6BA-4676-9C75-1693EE645D5F}" dt="2022-02-25T10:37:32.637" v="54" actId="2696"/>
          <pc:sldLayoutMkLst>
            <pc:docMk/>
            <pc:sldMasterMk cId="2002275998" sldId="2147483649"/>
            <pc:sldLayoutMk cId="1979629504" sldId="2147483683"/>
          </pc:sldLayoutMkLst>
        </pc:sldLayoutChg>
        <pc:sldLayoutChg chg="del">
          <pc:chgData name="Melnik, Anastasia" userId="f5e8aed1-002f-43d4-a90c-6e1c4f0eaf3d" providerId="ADAL" clId="{E7E5F7EC-A6BA-4676-9C75-1693EE645D5F}" dt="2022-02-25T10:37:34.069" v="55" actId="2696"/>
          <pc:sldLayoutMkLst>
            <pc:docMk/>
            <pc:sldMasterMk cId="2002275998" sldId="2147483649"/>
            <pc:sldLayoutMk cId="2093887252" sldId="2147483684"/>
          </pc:sldLayoutMkLst>
        </pc:sldLayoutChg>
        <pc:sldLayoutChg chg="del">
          <pc:chgData name="Melnik, Anastasia" userId="f5e8aed1-002f-43d4-a90c-6e1c4f0eaf3d" providerId="ADAL" clId="{E7E5F7EC-A6BA-4676-9C75-1693EE645D5F}" dt="2022-02-25T10:37:35.336" v="56" actId="2696"/>
          <pc:sldLayoutMkLst>
            <pc:docMk/>
            <pc:sldMasterMk cId="2002275998" sldId="2147483649"/>
            <pc:sldLayoutMk cId="2280160599" sldId="2147483685"/>
          </pc:sldLayoutMkLst>
        </pc:sldLayoutChg>
        <pc:sldLayoutChg chg="del">
          <pc:chgData name="Melnik, Anastasia" userId="f5e8aed1-002f-43d4-a90c-6e1c4f0eaf3d" providerId="ADAL" clId="{E7E5F7EC-A6BA-4676-9C75-1693EE645D5F}" dt="2022-02-25T10:37:36.070" v="57" actId="2696"/>
          <pc:sldLayoutMkLst>
            <pc:docMk/>
            <pc:sldMasterMk cId="2002275998" sldId="2147483649"/>
            <pc:sldLayoutMk cId="1384139163" sldId="2147483686"/>
          </pc:sldLayoutMkLst>
        </pc:sldLayoutChg>
        <pc:sldLayoutChg chg="del">
          <pc:chgData name="Melnik, Anastasia" userId="f5e8aed1-002f-43d4-a90c-6e1c4f0eaf3d" providerId="ADAL" clId="{E7E5F7EC-A6BA-4676-9C75-1693EE645D5F}" dt="2022-02-25T10:37:36.586" v="58" actId="2696"/>
          <pc:sldLayoutMkLst>
            <pc:docMk/>
            <pc:sldMasterMk cId="2002275998" sldId="2147483649"/>
            <pc:sldLayoutMk cId="3964278420" sldId="2147483687"/>
          </pc:sldLayoutMkLst>
        </pc:sldLayoutChg>
        <pc:sldLayoutChg chg="del">
          <pc:chgData name="Melnik, Anastasia" userId="f5e8aed1-002f-43d4-a90c-6e1c4f0eaf3d" providerId="ADAL" clId="{E7E5F7EC-A6BA-4676-9C75-1693EE645D5F}" dt="2022-02-25T10:37:37.087" v="59" actId="2696"/>
          <pc:sldLayoutMkLst>
            <pc:docMk/>
            <pc:sldMasterMk cId="2002275998" sldId="2147483649"/>
            <pc:sldLayoutMk cId="1399335020" sldId="2147483688"/>
          </pc:sldLayoutMkLst>
        </pc:sldLayoutChg>
        <pc:sldLayoutChg chg="del">
          <pc:chgData name="Melnik, Anastasia" userId="f5e8aed1-002f-43d4-a90c-6e1c4f0eaf3d" providerId="ADAL" clId="{E7E5F7EC-A6BA-4676-9C75-1693EE645D5F}" dt="2022-02-25T10:37:37.587" v="60" actId="2696"/>
          <pc:sldLayoutMkLst>
            <pc:docMk/>
            <pc:sldMasterMk cId="2002275998" sldId="2147483649"/>
            <pc:sldLayoutMk cId="1121606964" sldId="2147483689"/>
          </pc:sldLayoutMkLst>
        </pc:sldLayoutChg>
        <pc:sldLayoutChg chg="modSp del mod">
          <pc:chgData name="Melnik, Anastasia" userId="f5e8aed1-002f-43d4-a90c-6e1c4f0eaf3d" providerId="ADAL" clId="{E7E5F7EC-A6BA-4676-9C75-1693EE645D5F}" dt="2022-02-25T10:37:38.101" v="61" actId="2696"/>
          <pc:sldLayoutMkLst>
            <pc:docMk/>
            <pc:sldMasterMk cId="2002275998" sldId="2147483649"/>
            <pc:sldLayoutMk cId="984233987" sldId="2147483690"/>
          </pc:sldLayoutMkLst>
          <pc:spChg chg="mod">
            <ac:chgData name="Melnik, Anastasia" userId="f5e8aed1-002f-43d4-a90c-6e1c4f0eaf3d" providerId="ADAL" clId="{E7E5F7EC-A6BA-4676-9C75-1693EE645D5F}" dt="2022-02-25T10:10:16.672" v="11" actId="1076"/>
            <ac:spMkLst>
              <pc:docMk/>
              <pc:sldMasterMk cId="2002275998" sldId="2147483649"/>
              <pc:sldLayoutMk cId="984233987" sldId="2147483690"/>
              <ac:spMk id="23" creationId="{2144CF0E-E6F5-4ABB-AE00-83ADEFA3B219}"/>
            </ac:spMkLst>
          </pc:spChg>
        </pc:sldLayoutChg>
        <pc:sldLayoutChg chg="addSp delSp modSp mod">
          <pc:chgData name="Melnik, Anastasia" userId="f5e8aed1-002f-43d4-a90c-6e1c4f0eaf3d" providerId="ADAL" clId="{E7E5F7EC-A6BA-4676-9C75-1693EE645D5F}" dt="2022-02-25T11:52:35.296" v="795"/>
          <pc:sldLayoutMkLst>
            <pc:docMk/>
            <pc:sldMasterMk cId="2002275998" sldId="2147483649"/>
            <pc:sldLayoutMk cId="3087153837" sldId="2147483691"/>
          </pc:sldLayoutMkLst>
          <pc:spChg chg="mod">
            <ac:chgData name="Melnik, Anastasia" userId="f5e8aed1-002f-43d4-a90c-6e1c4f0eaf3d" providerId="ADAL" clId="{E7E5F7EC-A6BA-4676-9C75-1693EE645D5F}" dt="2022-02-25T10:54:35.463" v="445" actId="139"/>
            <ac:spMkLst>
              <pc:docMk/>
              <pc:sldMasterMk cId="2002275998" sldId="2147483649"/>
              <pc:sldLayoutMk cId="3087153837" sldId="2147483691"/>
              <ac:spMk id="2" creationId="{00000000-0000-0000-0000-000000000000}"/>
            </ac:spMkLst>
          </pc:spChg>
          <pc:spChg chg="del mod">
            <ac:chgData name="Melnik, Anastasia" userId="f5e8aed1-002f-43d4-a90c-6e1c4f0eaf3d" providerId="ADAL" clId="{E7E5F7EC-A6BA-4676-9C75-1693EE645D5F}" dt="2022-02-25T10:52:03.220" v="401" actId="478"/>
            <ac:spMkLst>
              <pc:docMk/>
              <pc:sldMasterMk cId="2002275998" sldId="2147483649"/>
              <pc:sldLayoutMk cId="3087153837" sldId="2147483691"/>
              <ac:spMk id="8" creationId="{68C9EC67-3476-4982-A571-8D2D54A6F9FF}"/>
            </ac:spMkLst>
          </pc:spChg>
          <pc:spChg chg="del mod">
            <ac:chgData name="Melnik, Anastasia" userId="f5e8aed1-002f-43d4-a90c-6e1c4f0eaf3d" providerId="ADAL" clId="{E7E5F7EC-A6BA-4676-9C75-1693EE645D5F}" dt="2022-02-25T10:52:08.542" v="405" actId="478"/>
            <ac:spMkLst>
              <pc:docMk/>
              <pc:sldMasterMk cId="2002275998" sldId="2147483649"/>
              <pc:sldLayoutMk cId="3087153837" sldId="2147483691"/>
              <ac:spMk id="9" creationId="{76087809-D4F7-4A6C-8124-47711CA0E704}"/>
            </ac:spMkLst>
          </pc:spChg>
          <pc:spChg chg="del">
            <ac:chgData name="Melnik, Anastasia" userId="f5e8aed1-002f-43d4-a90c-6e1c4f0eaf3d" providerId="ADAL" clId="{E7E5F7EC-A6BA-4676-9C75-1693EE645D5F}" dt="2022-02-25T10:51:59.425" v="399" actId="478"/>
            <ac:spMkLst>
              <pc:docMk/>
              <pc:sldMasterMk cId="2002275998" sldId="2147483649"/>
              <pc:sldLayoutMk cId="3087153837" sldId="2147483691"/>
              <ac:spMk id="10" creationId="{7D799535-6F87-48C6-BA92-666416B7CD96}"/>
            </ac:spMkLst>
          </pc:spChg>
          <pc:spChg chg="add mod">
            <ac:chgData name="Melnik, Anastasia" userId="f5e8aed1-002f-43d4-a90c-6e1c4f0eaf3d" providerId="ADAL" clId="{E7E5F7EC-A6BA-4676-9C75-1693EE645D5F}" dt="2022-02-25T10:53:29.956" v="426"/>
            <ac:spMkLst>
              <pc:docMk/>
              <pc:sldMasterMk cId="2002275998" sldId="2147483649"/>
              <pc:sldLayoutMk cId="3087153837" sldId="2147483691"/>
              <ac:spMk id="13" creationId="{8500DF6B-B56F-42F3-A956-5ADFCFE09874}"/>
            </ac:spMkLst>
          </pc:spChg>
          <pc:picChg chg="mod">
            <ac:chgData name="Melnik, Anastasia" userId="f5e8aed1-002f-43d4-a90c-6e1c4f0eaf3d" providerId="ADAL" clId="{E7E5F7EC-A6BA-4676-9C75-1693EE645D5F}" dt="2022-02-25T10:52:06.330" v="403" actId="1076"/>
            <ac:picMkLst>
              <pc:docMk/>
              <pc:sldMasterMk cId="2002275998" sldId="2147483649"/>
              <pc:sldLayoutMk cId="3087153837" sldId="2147483691"/>
              <ac:picMk id="6" creationId="{9EDAEB2C-172E-4389-A165-66DB6809249D}"/>
            </ac:picMkLst>
          </pc:picChg>
          <pc:picChg chg="add mod">
            <ac:chgData name="Melnik, Anastasia" userId="f5e8aed1-002f-43d4-a90c-6e1c4f0eaf3d" providerId="ADAL" clId="{E7E5F7EC-A6BA-4676-9C75-1693EE645D5F}" dt="2022-02-25T10:52:09.165" v="406"/>
            <ac:picMkLst>
              <pc:docMk/>
              <pc:sldMasterMk cId="2002275998" sldId="2147483649"/>
              <pc:sldLayoutMk cId="3087153837" sldId="2147483691"/>
              <ac:picMk id="12" creationId="{7EAD0A08-83B4-490A-84A7-8547D8B3B2CB}"/>
            </ac:picMkLst>
          </pc:picChg>
          <pc:picChg chg="add mod">
            <ac:chgData name="Melnik, Anastasia" userId="f5e8aed1-002f-43d4-a90c-6e1c4f0eaf3d" providerId="ADAL" clId="{E7E5F7EC-A6BA-4676-9C75-1693EE645D5F}" dt="2022-02-25T11:52:35.296" v="795"/>
            <ac:picMkLst>
              <pc:docMk/>
              <pc:sldMasterMk cId="2002275998" sldId="2147483649"/>
              <pc:sldLayoutMk cId="3087153837" sldId="2147483691"/>
              <ac:picMk id="14" creationId="{7C0D0968-22AC-439D-B5AF-327DB28D9AD6}"/>
            </ac:picMkLst>
          </pc:picChg>
        </pc:sldLayoutChg>
        <pc:sldLayoutChg chg="del">
          <pc:chgData name="Melnik, Anastasia" userId="f5e8aed1-002f-43d4-a90c-6e1c4f0eaf3d" providerId="ADAL" clId="{E7E5F7EC-A6BA-4676-9C75-1693EE645D5F}" dt="2022-02-25T10:37:46.497" v="62" actId="2696"/>
          <pc:sldLayoutMkLst>
            <pc:docMk/>
            <pc:sldMasterMk cId="2002275998" sldId="2147483649"/>
            <pc:sldLayoutMk cId="1548834780" sldId="2147483692"/>
          </pc:sldLayoutMkLst>
        </pc:sldLayoutChg>
        <pc:sldLayoutChg chg="addSp delSp modSp mod">
          <pc:chgData name="Melnik, Anastasia" userId="f5e8aed1-002f-43d4-a90c-6e1c4f0eaf3d" providerId="ADAL" clId="{E7E5F7EC-A6BA-4676-9C75-1693EE645D5F}" dt="2022-02-25T11:52:37.026" v="796"/>
          <pc:sldLayoutMkLst>
            <pc:docMk/>
            <pc:sldMasterMk cId="2002275998" sldId="2147483649"/>
            <pc:sldLayoutMk cId="2096184926" sldId="2147483693"/>
          </pc:sldLayoutMkLst>
          <pc:spChg chg="mod">
            <ac:chgData name="Melnik, Anastasia" userId="f5e8aed1-002f-43d4-a90c-6e1c4f0eaf3d" providerId="ADAL" clId="{E7E5F7EC-A6BA-4676-9C75-1693EE645D5F}" dt="2022-02-25T10:54:27.244" v="443" actId="139"/>
            <ac:spMkLst>
              <pc:docMk/>
              <pc:sldMasterMk cId="2002275998" sldId="2147483649"/>
              <pc:sldLayoutMk cId="2096184926" sldId="2147483693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0:52:29.188" v="413" actId="478"/>
            <ac:spMkLst>
              <pc:docMk/>
              <pc:sldMasterMk cId="2002275998" sldId="2147483649"/>
              <pc:sldLayoutMk cId="2096184926" sldId="2147483693"/>
              <ac:spMk id="9" creationId="{76087809-D4F7-4A6C-8124-47711CA0E704}"/>
            </ac:spMkLst>
          </pc:spChg>
          <pc:spChg chg="del">
            <ac:chgData name="Melnik, Anastasia" userId="f5e8aed1-002f-43d4-a90c-6e1c4f0eaf3d" providerId="ADAL" clId="{E7E5F7EC-A6BA-4676-9C75-1693EE645D5F}" dt="2022-02-25T10:52:15.402" v="407" actId="478"/>
            <ac:spMkLst>
              <pc:docMk/>
              <pc:sldMasterMk cId="2002275998" sldId="2147483649"/>
              <pc:sldLayoutMk cId="2096184926" sldId="2147483693"/>
              <ac:spMk id="10" creationId="{7D799535-6F87-48C6-BA92-666416B7CD96}"/>
            </ac:spMkLst>
          </pc:spChg>
          <pc:spChg chg="add mod">
            <ac:chgData name="Melnik, Anastasia" userId="f5e8aed1-002f-43d4-a90c-6e1c4f0eaf3d" providerId="ADAL" clId="{E7E5F7EC-A6BA-4676-9C75-1693EE645D5F}" dt="2022-02-25T10:53:27.258" v="425"/>
            <ac:spMkLst>
              <pc:docMk/>
              <pc:sldMasterMk cId="2002275998" sldId="2147483649"/>
              <pc:sldLayoutMk cId="2096184926" sldId="2147483693"/>
              <ac:spMk id="18" creationId="{C9E62130-3F4A-4A87-AA04-D4C3138229E4}"/>
            </ac:spMkLst>
          </pc:spChg>
          <pc:picChg chg="add mod">
            <ac:chgData name="Melnik, Anastasia" userId="f5e8aed1-002f-43d4-a90c-6e1c4f0eaf3d" providerId="ADAL" clId="{E7E5F7EC-A6BA-4676-9C75-1693EE645D5F}" dt="2022-02-25T10:52:23.108" v="412"/>
            <ac:picMkLst>
              <pc:docMk/>
              <pc:sldMasterMk cId="2002275998" sldId="2147483649"/>
              <pc:sldLayoutMk cId="2096184926" sldId="2147483693"/>
              <ac:picMk id="11" creationId="{14956D09-A6DE-4029-A76A-61CE91890CF2}"/>
            </ac:picMkLst>
          </pc:picChg>
          <pc:picChg chg="mod">
            <ac:chgData name="Melnik, Anastasia" userId="f5e8aed1-002f-43d4-a90c-6e1c4f0eaf3d" providerId="ADAL" clId="{E7E5F7EC-A6BA-4676-9C75-1693EE645D5F}" dt="2022-02-25T10:53:53.820" v="434" actId="1076"/>
            <ac:picMkLst>
              <pc:docMk/>
              <pc:sldMasterMk cId="2002275998" sldId="2147483649"/>
              <pc:sldLayoutMk cId="2096184926" sldId="2147483693"/>
              <ac:picMk id="12" creationId="{184D0FAD-4F4A-4FB2-A257-0782F8A05957}"/>
            </ac:picMkLst>
          </pc:picChg>
          <pc:picChg chg="mod">
            <ac:chgData name="Melnik, Anastasia" userId="f5e8aed1-002f-43d4-a90c-6e1c4f0eaf3d" providerId="ADAL" clId="{E7E5F7EC-A6BA-4676-9C75-1693EE645D5F}" dt="2022-02-25T10:53:51.073" v="432" actId="1076"/>
            <ac:picMkLst>
              <pc:docMk/>
              <pc:sldMasterMk cId="2002275998" sldId="2147483649"/>
              <pc:sldLayoutMk cId="2096184926" sldId="2147483693"/>
              <ac:picMk id="13" creationId="{2DA8DCDB-AFE9-40F0-B579-3BF5B9A986BA}"/>
            </ac:picMkLst>
          </pc:picChg>
          <pc:picChg chg="add del mod">
            <ac:chgData name="Melnik, Anastasia" userId="f5e8aed1-002f-43d4-a90c-6e1c4f0eaf3d" providerId="ADAL" clId="{E7E5F7EC-A6BA-4676-9C75-1693EE645D5F}" dt="2022-02-25T10:54:03.388" v="436" actId="478"/>
            <ac:picMkLst>
              <pc:docMk/>
              <pc:sldMasterMk cId="2002275998" sldId="2147483649"/>
              <pc:sldLayoutMk cId="2096184926" sldId="2147483693"/>
              <ac:picMk id="14" creationId="{1F8DBE5A-7D92-48AC-BCF5-180E772FF02D}"/>
            </ac:picMkLst>
          </pc:picChg>
          <pc:picChg chg="add del mod">
            <ac:chgData name="Melnik, Anastasia" userId="f5e8aed1-002f-43d4-a90c-6e1c4f0eaf3d" providerId="ADAL" clId="{E7E5F7EC-A6BA-4676-9C75-1693EE645D5F}" dt="2022-02-25T10:53:35.577" v="427" actId="14100"/>
            <ac:picMkLst>
              <pc:docMk/>
              <pc:sldMasterMk cId="2002275998" sldId="2147483649"/>
              <pc:sldLayoutMk cId="2096184926" sldId="2147483693"/>
              <ac:picMk id="15" creationId="{066AE09D-2ED9-4576-8D10-A94F1AAF1934}"/>
            </ac:picMkLst>
          </pc:picChg>
          <pc:picChg chg="del">
            <ac:chgData name="Melnik, Anastasia" userId="f5e8aed1-002f-43d4-a90c-6e1c4f0eaf3d" providerId="ADAL" clId="{E7E5F7EC-A6BA-4676-9C75-1693EE645D5F}" dt="2022-02-25T10:52:16.960" v="408" actId="478"/>
            <ac:picMkLst>
              <pc:docMk/>
              <pc:sldMasterMk cId="2002275998" sldId="2147483649"/>
              <pc:sldLayoutMk cId="2096184926" sldId="2147483693"/>
              <ac:picMk id="17" creationId="{5BB9D112-9D4A-44F7-9F4A-D3DE6A2F8D32}"/>
            </ac:picMkLst>
          </pc:picChg>
          <pc:picChg chg="add mod">
            <ac:chgData name="Melnik, Anastasia" userId="f5e8aed1-002f-43d4-a90c-6e1c4f0eaf3d" providerId="ADAL" clId="{E7E5F7EC-A6BA-4676-9C75-1693EE645D5F}" dt="2022-02-25T11:52:37.026" v="796"/>
            <ac:picMkLst>
              <pc:docMk/>
              <pc:sldMasterMk cId="2002275998" sldId="2147483649"/>
              <pc:sldLayoutMk cId="2096184926" sldId="2147483693"/>
              <ac:picMk id="19" creationId="{E6A7582E-807B-4E31-BDA1-B1D4DC534FA0}"/>
            </ac:picMkLst>
          </pc:picChg>
        </pc:sldLayoutChg>
        <pc:sldLayoutChg chg="del">
          <pc:chgData name="Melnik, Anastasia" userId="f5e8aed1-002f-43d4-a90c-6e1c4f0eaf3d" providerId="ADAL" clId="{E7E5F7EC-A6BA-4676-9C75-1693EE645D5F}" dt="2022-02-25T10:37:48.932" v="63" actId="2696"/>
          <pc:sldLayoutMkLst>
            <pc:docMk/>
            <pc:sldMasterMk cId="2002275998" sldId="2147483649"/>
            <pc:sldLayoutMk cId="2463187945" sldId="2147483694"/>
          </pc:sldLayoutMkLst>
        </pc:sldLayoutChg>
      </pc:sldMasterChg>
      <pc:sldMasterChg chg="addSp modSp mod addSldLayout delSldLayout modSldLayout sldLayoutOrd">
        <pc:chgData name="Melnik, Anastasia" userId="f5e8aed1-002f-43d4-a90c-6e1c4f0eaf3d" providerId="ADAL" clId="{E7E5F7EC-A6BA-4676-9C75-1693EE645D5F}" dt="2022-02-25T13:09:05.562" v="2712"/>
        <pc:sldMasterMkLst>
          <pc:docMk/>
          <pc:sldMasterMk cId="3119554694" sldId="2147483695"/>
        </pc:sldMasterMkLst>
        <pc:spChg chg="mod">
          <ac:chgData name="Melnik, Anastasia" userId="f5e8aed1-002f-43d4-a90c-6e1c4f0eaf3d" providerId="ADAL" clId="{E7E5F7EC-A6BA-4676-9C75-1693EE645D5F}" dt="2022-02-25T11:50:48.836" v="759" actId="139"/>
          <ac:spMkLst>
            <pc:docMk/>
            <pc:sldMasterMk cId="3119554694" sldId="2147483695"/>
            <ac:spMk id="2" creationId="{9A1227E0-7589-49AA-A597-3980A5944FDF}"/>
          </ac:spMkLst>
        </pc:spChg>
        <pc:picChg chg="add mod">
          <ac:chgData name="Melnik, Anastasia" userId="f5e8aed1-002f-43d4-a90c-6e1c4f0eaf3d" providerId="ADAL" clId="{E7E5F7EC-A6BA-4676-9C75-1693EE645D5F}" dt="2022-02-25T12:14:54.967" v="1345"/>
          <ac:picMkLst>
            <pc:docMk/>
            <pc:sldMasterMk cId="3119554694" sldId="2147483695"/>
            <ac:picMk id="7" creationId="{0E5E4F15-7AB1-4A06-8F26-90AAB4CCF64A}"/>
          </ac:picMkLst>
        </pc:picChg>
        <pc:sldLayoutChg chg="del">
          <pc:chgData name="Melnik, Anastasia" userId="f5e8aed1-002f-43d4-a90c-6e1c4f0eaf3d" providerId="ADAL" clId="{E7E5F7EC-A6BA-4676-9C75-1693EE645D5F}" dt="2022-02-25T11:40:55.478" v="605" actId="2696"/>
          <pc:sldLayoutMkLst>
            <pc:docMk/>
            <pc:sldMasterMk cId="3119554694" sldId="2147483695"/>
            <pc:sldLayoutMk cId="3498028217" sldId="2147483696"/>
          </pc:sldLayoutMkLst>
        </pc:sldLayoutChg>
        <pc:sldLayoutChg chg="del">
          <pc:chgData name="Melnik, Anastasia" userId="f5e8aed1-002f-43d4-a90c-6e1c4f0eaf3d" providerId="ADAL" clId="{E7E5F7EC-A6BA-4676-9C75-1693EE645D5F}" dt="2022-02-25T11:40:59.694" v="607" actId="2696"/>
          <pc:sldLayoutMkLst>
            <pc:docMk/>
            <pc:sldMasterMk cId="3119554694" sldId="2147483695"/>
            <pc:sldLayoutMk cId="2809685917" sldId="2147483697"/>
          </pc:sldLayoutMkLst>
        </pc:sldLayoutChg>
        <pc:sldLayoutChg chg="del">
          <pc:chgData name="Melnik, Anastasia" userId="f5e8aed1-002f-43d4-a90c-6e1c4f0eaf3d" providerId="ADAL" clId="{E7E5F7EC-A6BA-4676-9C75-1693EE645D5F}" dt="2022-02-25T11:41:27.201" v="608" actId="2696"/>
          <pc:sldLayoutMkLst>
            <pc:docMk/>
            <pc:sldMasterMk cId="3119554694" sldId="2147483695"/>
            <pc:sldLayoutMk cId="2446357366" sldId="2147483698"/>
          </pc:sldLayoutMkLst>
        </pc:sldLayoutChg>
        <pc:sldLayoutChg chg="add del">
          <pc:chgData name="Melnik, Anastasia" userId="f5e8aed1-002f-43d4-a90c-6e1c4f0eaf3d" providerId="ADAL" clId="{E7E5F7EC-A6BA-4676-9C75-1693EE645D5F}" dt="2022-02-25T11:41:58.225" v="611" actId="2696"/>
          <pc:sldLayoutMkLst>
            <pc:docMk/>
            <pc:sldMasterMk cId="3119554694" sldId="2147483695"/>
            <pc:sldLayoutMk cId="2347319823" sldId="2147483699"/>
          </pc:sldLayoutMkLst>
        </pc:sldLayoutChg>
        <pc:sldLayoutChg chg="del">
          <pc:chgData name="Melnik, Anastasia" userId="f5e8aed1-002f-43d4-a90c-6e1c4f0eaf3d" providerId="ADAL" clId="{E7E5F7EC-A6BA-4676-9C75-1693EE645D5F}" dt="2022-02-25T10:38:17.038" v="64" actId="2696"/>
          <pc:sldLayoutMkLst>
            <pc:docMk/>
            <pc:sldMasterMk cId="3119554694" sldId="2147483695"/>
            <pc:sldLayoutMk cId="930055658" sldId="2147483700"/>
          </pc:sldLayoutMkLst>
        </pc:sldLayoutChg>
        <pc:sldLayoutChg chg="del">
          <pc:chgData name="Melnik, Anastasia" userId="f5e8aed1-002f-43d4-a90c-6e1c4f0eaf3d" providerId="ADAL" clId="{E7E5F7EC-A6BA-4676-9C75-1693EE645D5F}" dt="2022-02-25T10:38:20.302" v="65" actId="2696"/>
          <pc:sldLayoutMkLst>
            <pc:docMk/>
            <pc:sldMasterMk cId="3119554694" sldId="2147483695"/>
            <pc:sldLayoutMk cId="3890127721" sldId="2147483701"/>
          </pc:sldLayoutMkLst>
        </pc:sldLayoutChg>
        <pc:sldLayoutChg chg="del">
          <pc:chgData name="Melnik, Anastasia" userId="f5e8aed1-002f-43d4-a90c-6e1c4f0eaf3d" providerId="ADAL" clId="{E7E5F7EC-A6BA-4676-9C75-1693EE645D5F}" dt="2022-02-25T10:38:21.370" v="66" actId="2696"/>
          <pc:sldLayoutMkLst>
            <pc:docMk/>
            <pc:sldMasterMk cId="3119554694" sldId="2147483695"/>
            <pc:sldLayoutMk cId="3200431756" sldId="2147483702"/>
          </pc:sldLayoutMkLst>
        </pc:sldLayoutChg>
        <pc:sldLayoutChg chg="addSp delSp modSp mod">
          <pc:chgData name="Melnik, Anastasia" userId="f5e8aed1-002f-43d4-a90c-6e1c4f0eaf3d" providerId="ADAL" clId="{E7E5F7EC-A6BA-4676-9C75-1693EE645D5F}" dt="2022-02-25T13:09:01.764" v="2710"/>
          <pc:sldLayoutMkLst>
            <pc:docMk/>
            <pc:sldMasterMk cId="3119554694" sldId="2147483695"/>
            <pc:sldLayoutMk cId="2927883634" sldId="2147483703"/>
          </pc:sldLayoutMkLst>
          <pc:spChg chg="del">
            <ac:chgData name="Melnik, Anastasia" userId="f5e8aed1-002f-43d4-a90c-6e1c4f0eaf3d" providerId="ADAL" clId="{E7E5F7EC-A6BA-4676-9C75-1693EE645D5F}" dt="2022-02-25T13:09:00.979" v="2709" actId="478"/>
            <ac:spMkLst>
              <pc:docMk/>
              <pc:sldMasterMk cId="3119554694" sldId="2147483695"/>
              <pc:sldLayoutMk cId="2927883634" sldId="2147483703"/>
              <ac:spMk id="21" creationId="{3699DD59-0C8F-4E00-80BF-B615FFB56EF6}"/>
            </ac:spMkLst>
          </pc:spChg>
          <pc:spChg chg="del">
            <ac:chgData name="Melnik, Anastasia" userId="f5e8aed1-002f-43d4-a90c-6e1c4f0eaf3d" providerId="ADAL" clId="{E7E5F7EC-A6BA-4676-9C75-1693EE645D5F}" dt="2022-02-25T11:42:01.067" v="612" actId="478"/>
            <ac:spMkLst>
              <pc:docMk/>
              <pc:sldMasterMk cId="3119554694" sldId="2147483695"/>
              <pc:sldLayoutMk cId="2927883634" sldId="2147483703"/>
              <ac:spMk id="23" creationId="{2144CF0E-E6F5-4ABB-AE00-83ADEFA3B219}"/>
            </ac:spMkLst>
          </pc:spChg>
          <pc:spChg chg="add mod">
            <ac:chgData name="Melnik, Anastasia" userId="f5e8aed1-002f-43d4-a90c-6e1c4f0eaf3d" providerId="ADAL" clId="{E7E5F7EC-A6BA-4676-9C75-1693EE645D5F}" dt="2022-02-25T13:09:01.764" v="2710"/>
            <ac:spMkLst>
              <pc:docMk/>
              <pc:sldMasterMk cId="3119554694" sldId="2147483695"/>
              <pc:sldLayoutMk cId="2927883634" sldId="2147483703"/>
              <ac:spMk id="23" creationId="{5FBA9CF1-BB70-4666-9D3D-D7A03B711599}"/>
            </ac:spMkLst>
          </pc:spChg>
          <pc:spChg chg="add mod">
            <ac:chgData name="Melnik, Anastasia" userId="f5e8aed1-002f-43d4-a90c-6e1c4f0eaf3d" providerId="ADAL" clId="{E7E5F7EC-A6BA-4676-9C75-1693EE645D5F}" dt="2022-02-25T13:09:01.764" v="2710"/>
            <ac:spMkLst>
              <pc:docMk/>
              <pc:sldMasterMk cId="3119554694" sldId="2147483695"/>
              <pc:sldLayoutMk cId="2927883634" sldId="2147483703"/>
              <ac:spMk id="24" creationId="{8FE8CAD9-EF1C-4E8D-852D-60AD2F150D74}"/>
            </ac:spMkLst>
          </pc:spChg>
          <pc:spChg chg="del">
            <ac:chgData name="Melnik, Anastasia" userId="f5e8aed1-002f-43d4-a90c-6e1c4f0eaf3d" providerId="ADAL" clId="{E7E5F7EC-A6BA-4676-9C75-1693EE645D5F}" dt="2022-02-25T11:42:03.404" v="613" actId="478"/>
            <ac:spMkLst>
              <pc:docMk/>
              <pc:sldMasterMk cId="3119554694" sldId="2147483695"/>
              <pc:sldLayoutMk cId="2927883634" sldId="2147483703"/>
              <ac:spMk id="24" creationId="{E8397AEC-9E7A-48B3-9F93-6F550BFC9145}"/>
            </ac:spMkLst>
          </pc:spChg>
          <pc:spChg chg="del">
            <ac:chgData name="Melnik, Anastasia" userId="f5e8aed1-002f-43d4-a90c-6e1c4f0eaf3d" providerId="ADAL" clId="{E7E5F7EC-A6BA-4676-9C75-1693EE645D5F}" dt="2022-02-25T13:09:00.979" v="2709" actId="478"/>
            <ac:spMkLst>
              <pc:docMk/>
              <pc:sldMasterMk cId="3119554694" sldId="2147483695"/>
              <pc:sldLayoutMk cId="2927883634" sldId="2147483703"/>
              <ac:spMk id="28" creationId="{D8E15244-01FA-4E06-A70B-9842B2724F7A}"/>
            </ac:spMkLst>
          </pc:spChg>
          <pc:picChg chg="add mod">
            <ac:chgData name="Melnik, Anastasia" userId="f5e8aed1-002f-43d4-a90c-6e1c4f0eaf3d" providerId="ADAL" clId="{E7E5F7EC-A6BA-4676-9C75-1693EE645D5F}" dt="2022-02-25T11:52:58.315" v="805" actId="1035"/>
            <ac:picMkLst>
              <pc:docMk/>
              <pc:sldMasterMk cId="3119554694" sldId="2147483695"/>
              <pc:sldLayoutMk cId="2927883634" sldId="2147483703"/>
              <ac:picMk id="30" creationId="{E36315DD-15F4-46C7-8B26-8BF1E1AECA6A}"/>
            </ac:picMkLst>
          </pc:picChg>
          <pc:picChg chg="mod">
            <ac:chgData name="Melnik, Anastasia" userId="f5e8aed1-002f-43d4-a90c-6e1c4f0eaf3d" providerId="ADAL" clId="{E7E5F7EC-A6BA-4676-9C75-1693EE645D5F}" dt="2022-02-25T11:42:06.607" v="614" actId="1076"/>
            <ac:picMkLst>
              <pc:docMk/>
              <pc:sldMasterMk cId="3119554694" sldId="2147483695"/>
              <pc:sldLayoutMk cId="2927883634" sldId="2147483703"/>
              <ac:picMk id="39" creationId="{7512E53A-D241-48BE-BD25-8A5967103ABE}"/>
            </ac:picMkLst>
          </pc:picChg>
          <pc:picChg chg="del">
            <ac:chgData name="Melnik, Anastasia" userId="f5e8aed1-002f-43d4-a90c-6e1c4f0eaf3d" providerId="ADAL" clId="{E7E5F7EC-A6BA-4676-9C75-1693EE645D5F}" dt="2022-02-25T11:52:47.826" v="797" actId="478"/>
            <ac:picMkLst>
              <pc:docMk/>
              <pc:sldMasterMk cId="3119554694" sldId="2147483695"/>
              <pc:sldLayoutMk cId="2927883634" sldId="2147483703"/>
              <ac:picMk id="70" creationId="{93D82637-44C0-4F8A-B974-6FE7889DB732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3:09:05.562" v="2712"/>
          <pc:sldLayoutMkLst>
            <pc:docMk/>
            <pc:sldMasterMk cId="3119554694" sldId="2147483695"/>
            <pc:sldLayoutMk cId="3118493551" sldId="2147483704"/>
          </pc:sldLayoutMkLst>
          <pc:spChg chg="del">
            <ac:chgData name="Melnik, Anastasia" userId="f5e8aed1-002f-43d4-a90c-6e1c4f0eaf3d" providerId="ADAL" clId="{E7E5F7EC-A6BA-4676-9C75-1693EE645D5F}" dt="2022-02-25T11:43:12.215" v="619" actId="478"/>
            <ac:spMkLst>
              <pc:docMk/>
              <pc:sldMasterMk cId="3119554694" sldId="2147483695"/>
              <pc:sldLayoutMk cId="3118493551" sldId="2147483704"/>
              <ac:spMk id="2" creationId="{00000000-0000-0000-0000-000000000000}"/>
            </ac:spMkLst>
          </pc:spChg>
          <pc:spChg chg="add mod">
            <ac:chgData name="Melnik, Anastasia" userId="f5e8aed1-002f-43d4-a90c-6e1c4f0eaf3d" providerId="ADAL" clId="{E7E5F7EC-A6BA-4676-9C75-1693EE645D5F}" dt="2022-02-25T13:09:05.562" v="2712"/>
            <ac:spMkLst>
              <pc:docMk/>
              <pc:sldMasterMk cId="3119554694" sldId="2147483695"/>
              <pc:sldLayoutMk cId="3118493551" sldId="2147483704"/>
              <ac:spMk id="12" creationId="{633432DA-4577-4D8C-91C7-9942A1448CBA}"/>
            </ac:spMkLst>
          </pc:spChg>
          <pc:spChg chg="del">
            <ac:chgData name="Melnik, Anastasia" userId="f5e8aed1-002f-43d4-a90c-6e1c4f0eaf3d" providerId="ADAL" clId="{E7E5F7EC-A6BA-4676-9C75-1693EE645D5F}" dt="2022-02-25T11:42:16.876" v="615" actId="478"/>
            <ac:spMkLst>
              <pc:docMk/>
              <pc:sldMasterMk cId="3119554694" sldId="2147483695"/>
              <pc:sldLayoutMk cId="3118493551" sldId="2147483704"/>
              <ac:spMk id="12" creationId="{AF17CCF3-F282-4E77-9911-12E019E2A05E}"/>
            </ac:spMkLst>
          </pc:spChg>
          <pc:spChg chg="del">
            <ac:chgData name="Melnik, Anastasia" userId="f5e8aed1-002f-43d4-a90c-6e1c4f0eaf3d" providerId="ADAL" clId="{E7E5F7EC-A6BA-4676-9C75-1693EE645D5F}" dt="2022-02-25T11:42:18.846" v="616" actId="478"/>
            <ac:spMkLst>
              <pc:docMk/>
              <pc:sldMasterMk cId="3119554694" sldId="2147483695"/>
              <pc:sldLayoutMk cId="3118493551" sldId="2147483704"/>
              <ac:spMk id="13" creationId="{6541E8F5-AD50-44CE-BAD5-F7779046304C}"/>
            </ac:spMkLst>
          </pc:spChg>
          <pc:spChg chg="add mod">
            <ac:chgData name="Melnik, Anastasia" userId="f5e8aed1-002f-43d4-a90c-6e1c4f0eaf3d" providerId="ADAL" clId="{E7E5F7EC-A6BA-4676-9C75-1693EE645D5F}" dt="2022-02-25T13:09:05.562" v="2712"/>
            <ac:spMkLst>
              <pc:docMk/>
              <pc:sldMasterMk cId="3119554694" sldId="2147483695"/>
              <pc:sldLayoutMk cId="3118493551" sldId="2147483704"/>
              <ac:spMk id="13" creationId="{B00F21A3-E5B1-4E9C-AD22-1D542893F6CA}"/>
            </ac:spMkLst>
          </pc:spChg>
          <pc:spChg chg="add mod">
            <ac:chgData name="Melnik, Anastasia" userId="f5e8aed1-002f-43d4-a90c-6e1c4f0eaf3d" providerId="ADAL" clId="{E7E5F7EC-A6BA-4676-9C75-1693EE645D5F}" dt="2022-02-25T11:43:12.438" v="620"/>
            <ac:spMkLst>
              <pc:docMk/>
              <pc:sldMasterMk cId="3119554694" sldId="2147483695"/>
              <pc:sldLayoutMk cId="3118493551" sldId="2147483704"/>
              <ac:spMk id="14" creationId="{2129104D-67E5-4496-AAF5-0F0386A37D03}"/>
            </ac:spMkLst>
          </pc:spChg>
          <pc:spChg chg="del">
            <ac:chgData name="Melnik, Anastasia" userId="f5e8aed1-002f-43d4-a90c-6e1c4f0eaf3d" providerId="ADAL" clId="{E7E5F7EC-A6BA-4676-9C75-1693EE645D5F}" dt="2022-02-25T13:09:05.333" v="2711" actId="478"/>
            <ac:spMkLst>
              <pc:docMk/>
              <pc:sldMasterMk cId="3119554694" sldId="2147483695"/>
              <pc:sldLayoutMk cId="3118493551" sldId="2147483704"/>
              <ac:spMk id="21" creationId="{3699DD59-0C8F-4E00-80BF-B615FFB56EF6}"/>
            </ac:spMkLst>
          </pc:spChg>
          <pc:spChg chg="del">
            <ac:chgData name="Melnik, Anastasia" userId="f5e8aed1-002f-43d4-a90c-6e1c4f0eaf3d" providerId="ADAL" clId="{E7E5F7EC-A6BA-4676-9C75-1693EE645D5F}" dt="2022-02-25T13:09:05.333" v="2711" actId="478"/>
            <ac:spMkLst>
              <pc:docMk/>
              <pc:sldMasterMk cId="3119554694" sldId="2147483695"/>
              <pc:sldLayoutMk cId="3118493551" sldId="2147483704"/>
              <ac:spMk id="28" creationId="{D8E15244-01FA-4E06-A70B-9842B2724F7A}"/>
            </ac:spMkLst>
          </pc:spChg>
        </pc:sldLayoutChg>
        <pc:sldLayoutChg chg="del">
          <pc:chgData name="Melnik, Anastasia" userId="f5e8aed1-002f-43d4-a90c-6e1c4f0eaf3d" providerId="ADAL" clId="{E7E5F7EC-A6BA-4676-9C75-1693EE645D5F}" dt="2022-02-25T10:38:25.304" v="67" actId="2696"/>
          <pc:sldLayoutMkLst>
            <pc:docMk/>
            <pc:sldMasterMk cId="3119554694" sldId="2147483695"/>
            <pc:sldLayoutMk cId="1162308428" sldId="2147483705"/>
          </pc:sldLayoutMkLst>
        </pc:sldLayoutChg>
        <pc:sldLayoutChg chg="del">
          <pc:chgData name="Melnik, Anastasia" userId="f5e8aed1-002f-43d4-a90c-6e1c4f0eaf3d" providerId="ADAL" clId="{E7E5F7EC-A6BA-4676-9C75-1693EE645D5F}" dt="2022-02-25T10:38:26.317" v="68" actId="2696"/>
          <pc:sldLayoutMkLst>
            <pc:docMk/>
            <pc:sldMasterMk cId="3119554694" sldId="2147483695"/>
            <pc:sldLayoutMk cId="2558126977" sldId="2147483706"/>
          </pc:sldLayoutMkLst>
        </pc:sldLayoutChg>
        <pc:sldLayoutChg chg="addSp delSp modSp mod">
          <pc:chgData name="Melnik, Anastasia" userId="f5e8aed1-002f-43d4-a90c-6e1c4f0eaf3d" providerId="ADAL" clId="{E7E5F7EC-A6BA-4676-9C75-1693EE645D5F}" dt="2022-02-25T12:15:03.686" v="1349"/>
          <pc:sldLayoutMkLst>
            <pc:docMk/>
            <pc:sldMasterMk cId="3119554694" sldId="2147483695"/>
            <pc:sldLayoutMk cId="1176088986" sldId="2147483707"/>
          </pc:sldLayoutMkLst>
          <pc:spChg chg="mod">
            <ac:chgData name="Melnik, Anastasia" userId="f5e8aed1-002f-43d4-a90c-6e1c4f0eaf3d" providerId="ADAL" clId="{E7E5F7EC-A6BA-4676-9C75-1693EE645D5F}" dt="2022-02-25T11:43:24.502" v="621" actId="139"/>
            <ac:spMkLst>
              <pc:docMk/>
              <pc:sldMasterMk cId="3119554694" sldId="2147483695"/>
              <pc:sldLayoutMk cId="1176088986" sldId="2147483707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2:57.929" v="617" actId="478"/>
            <ac:spMkLst>
              <pc:docMk/>
              <pc:sldMasterMk cId="3119554694" sldId="2147483695"/>
              <pc:sldLayoutMk cId="1176088986" sldId="2147483707"/>
              <ac:spMk id="12" creationId="{249A36C6-F2E5-4F13-866C-1329D0155C3A}"/>
            </ac:spMkLst>
          </pc:spChg>
          <pc:spChg chg="add mod">
            <ac:chgData name="Melnik, Anastasia" userId="f5e8aed1-002f-43d4-a90c-6e1c4f0eaf3d" providerId="ADAL" clId="{E7E5F7EC-A6BA-4676-9C75-1693EE645D5F}" dt="2022-02-25T11:42:58.228" v="618"/>
            <ac:spMkLst>
              <pc:docMk/>
              <pc:sldMasterMk cId="3119554694" sldId="2147483695"/>
              <pc:sldLayoutMk cId="1176088986" sldId="2147483707"/>
              <ac:spMk id="14" creationId="{A011F56E-B51F-4A8D-864F-2D1EC9856985}"/>
            </ac:spMkLst>
          </pc:spChg>
          <pc:spChg chg="add mod">
            <ac:chgData name="Melnik, Anastasia" userId="f5e8aed1-002f-43d4-a90c-6e1c4f0eaf3d" providerId="ADAL" clId="{E7E5F7EC-A6BA-4676-9C75-1693EE645D5F}" dt="2022-02-25T11:42:58.228" v="618"/>
            <ac:spMkLst>
              <pc:docMk/>
              <pc:sldMasterMk cId="3119554694" sldId="2147483695"/>
              <pc:sldLayoutMk cId="1176088986" sldId="2147483707"/>
              <ac:spMk id="16" creationId="{18835754-3DC3-46C7-93B8-00FF81E1C7EF}"/>
            </ac:spMkLst>
          </pc:spChg>
          <pc:spChg chg="del">
            <ac:chgData name="Melnik, Anastasia" userId="f5e8aed1-002f-43d4-a90c-6e1c4f0eaf3d" providerId="ADAL" clId="{E7E5F7EC-A6BA-4676-9C75-1693EE645D5F}" dt="2022-02-25T11:42:57.929" v="617" actId="478"/>
            <ac:spMkLst>
              <pc:docMk/>
              <pc:sldMasterMk cId="3119554694" sldId="2147483695"/>
              <pc:sldLayoutMk cId="1176088986" sldId="2147483707"/>
              <ac:spMk id="23" creationId="{AA32BAC0-4358-4470-AC90-2B8FEC051B41}"/>
            </ac:spMkLst>
          </pc:spChg>
          <pc:picChg chg="add mod">
            <ac:chgData name="Melnik, Anastasia" userId="f5e8aed1-002f-43d4-a90c-6e1c4f0eaf3d" providerId="ADAL" clId="{E7E5F7EC-A6BA-4676-9C75-1693EE645D5F}" dt="2022-02-25T11:58:20.947" v="853"/>
            <ac:picMkLst>
              <pc:docMk/>
              <pc:sldMasterMk cId="3119554694" sldId="2147483695"/>
              <pc:sldLayoutMk cId="1176088986" sldId="2147483707"/>
              <ac:picMk id="18" creationId="{7E2466B8-002F-457E-9D8D-57F5B2CABB4A}"/>
            </ac:picMkLst>
          </pc:picChg>
          <pc:picChg chg="add mod">
            <ac:chgData name="Melnik, Anastasia" userId="f5e8aed1-002f-43d4-a90c-6e1c4f0eaf3d" providerId="ADAL" clId="{E7E5F7EC-A6BA-4676-9C75-1693EE645D5F}" dt="2022-02-25T12:15:03.686" v="1349"/>
            <ac:picMkLst>
              <pc:docMk/>
              <pc:sldMasterMk cId="3119554694" sldId="2147483695"/>
              <pc:sldLayoutMk cId="1176088986" sldId="2147483707"/>
              <ac:picMk id="19" creationId="{679BA37B-BD74-4EAC-9C33-0F6BA1745DD0}"/>
            </ac:picMkLst>
          </pc:picChg>
          <pc:picChg chg="del">
            <ac:chgData name="Melnik, Anastasia" userId="f5e8aed1-002f-43d4-a90c-6e1c4f0eaf3d" providerId="ADAL" clId="{E7E5F7EC-A6BA-4676-9C75-1693EE645D5F}" dt="2022-02-25T11:58:20.726" v="852" actId="478"/>
            <ac:picMkLst>
              <pc:docMk/>
              <pc:sldMasterMk cId="3119554694" sldId="2147483695"/>
              <pc:sldLayoutMk cId="1176088986" sldId="2147483707"/>
              <ac:picMk id="24" creationId="{F2B92B65-CA55-4C31-8BD2-DD6031A9F6E3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2:15:05.541" v="1350"/>
          <pc:sldLayoutMkLst>
            <pc:docMk/>
            <pc:sldMasterMk cId="3119554694" sldId="2147483695"/>
            <pc:sldLayoutMk cId="890061380" sldId="2147483708"/>
          </pc:sldLayoutMkLst>
          <pc:spChg chg="mod">
            <ac:chgData name="Melnik, Anastasia" userId="f5e8aed1-002f-43d4-a90c-6e1c4f0eaf3d" providerId="ADAL" clId="{E7E5F7EC-A6BA-4676-9C75-1693EE645D5F}" dt="2022-02-25T11:43:34.047" v="623" actId="139"/>
            <ac:spMkLst>
              <pc:docMk/>
              <pc:sldMasterMk cId="3119554694" sldId="2147483695"/>
              <pc:sldLayoutMk cId="890061380" sldId="2147483708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3:52.421" v="624" actId="478"/>
            <ac:spMkLst>
              <pc:docMk/>
              <pc:sldMasterMk cId="3119554694" sldId="2147483695"/>
              <pc:sldLayoutMk cId="890061380" sldId="2147483708"/>
              <ac:spMk id="21" creationId="{E9D075B2-AD73-4135-BB48-B4FC99AA5C28}"/>
            </ac:spMkLst>
          </pc:spChg>
          <pc:spChg chg="del">
            <ac:chgData name="Melnik, Anastasia" userId="f5e8aed1-002f-43d4-a90c-6e1c4f0eaf3d" providerId="ADAL" clId="{E7E5F7EC-A6BA-4676-9C75-1693EE645D5F}" dt="2022-02-25T11:43:54.056" v="625" actId="478"/>
            <ac:spMkLst>
              <pc:docMk/>
              <pc:sldMasterMk cId="3119554694" sldId="2147483695"/>
              <pc:sldLayoutMk cId="890061380" sldId="2147483708"/>
              <ac:spMk id="23" creationId="{AA32BAC0-4358-4470-AC90-2B8FEC051B41}"/>
            </ac:spMkLst>
          </pc:spChg>
          <pc:picChg chg="add mod">
            <ac:chgData name="Melnik, Anastasia" userId="f5e8aed1-002f-43d4-a90c-6e1c4f0eaf3d" providerId="ADAL" clId="{E7E5F7EC-A6BA-4676-9C75-1693EE645D5F}" dt="2022-02-25T12:15:05.541" v="1350"/>
            <ac:picMkLst>
              <pc:docMk/>
              <pc:sldMasterMk cId="3119554694" sldId="2147483695"/>
              <pc:sldLayoutMk cId="890061380" sldId="2147483708"/>
              <ac:picMk id="7" creationId="{55B40CDE-51E2-41CC-BE87-D67E7A19BCB4}"/>
            </ac:picMkLst>
          </pc:picChg>
        </pc:sldLayoutChg>
        <pc:sldLayoutChg chg="addSp delSp modSp del mod">
          <pc:chgData name="Melnik, Anastasia" userId="f5e8aed1-002f-43d4-a90c-6e1c4f0eaf3d" providerId="ADAL" clId="{E7E5F7EC-A6BA-4676-9C75-1693EE645D5F}" dt="2022-02-25T11:44:28.423" v="632" actId="2696"/>
          <pc:sldLayoutMkLst>
            <pc:docMk/>
            <pc:sldMasterMk cId="3119554694" sldId="2147483695"/>
            <pc:sldLayoutMk cId="1739465828" sldId="2147483709"/>
          </pc:sldLayoutMkLst>
          <pc:spChg chg="del">
            <ac:chgData name="Melnik, Anastasia" userId="f5e8aed1-002f-43d4-a90c-6e1c4f0eaf3d" providerId="ADAL" clId="{E7E5F7EC-A6BA-4676-9C75-1693EE645D5F}" dt="2022-02-25T11:44:00.436" v="626" actId="478"/>
            <ac:spMkLst>
              <pc:docMk/>
              <pc:sldMasterMk cId="3119554694" sldId="2147483695"/>
              <pc:sldLayoutMk cId="1739465828" sldId="2147483709"/>
              <ac:spMk id="6" creationId="{A76D7A3A-A626-43EB-BBD4-94B041164E7C}"/>
            </ac:spMkLst>
          </pc:spChg>
          <pc:spChg chg="del">
            <ac:chgData name="Melnik, Anastasia" userId="f5e8aed1-002f-43d4-a90c-6e1c4f0eaf3d" providerId="ADAL" clId="{E7E5F7EC-A6BA-4676-9C75-1693EE645D5F}" dt="2022-02-25T11:44:04.912" v="629" actId="478"/>
            <ac:spMkLst>
              <pc:docMk/>
              <pc:sldMasterMk cId="3119554694" sldId="2147483695"/>
              <pc:sldLayoutMk cId="1739465828" sldId="2147483709"/>
              <ac:spMk id="7" creationId="{B7AB03BA-59DA-44D0-87B6-850387F6743B}"/>
            </ac:spMkLst>
          </pc:spChg>
          <pc:spChg chg="mod">
            <ac:chgData name="Melnik, Anastasia" userId="f5e8aed1-002f-43d4-a90c-6e1c4f0eaf3d" providerId="ADAL" clId="{E7E5F7EC-A6BA-4676-9C75-1693EE645D5F}" dt="2022-02-25T11:44:13.716" v="631" actId="139"/>
            <ac:spMkLst>
              <pc:docMk/>
              <pc:sldMasterMk cId="3119554694" sldId="2147483695"/>
              <pc:sldLayoutMk cId="1739465828" sldId="2147483709"/>
              <ac:spMk id="47" creationId="{C92C4B43-7030-4EDB-9366-E2D6EE67E9FF}"/>
            </ac:spMkLst>
          </pc:spChg>
          <pc:picChg chg="add del">
            <ac:chgData name="Melnik, Anastasia" userId="f5e8aed1-002f-43d4-a90c-6e1c4f0eaf3d" providerId="ADAL" clId="{E7E5F7EC-A6BA-4676-9C75-1693EE645D5F}" dt="2022-02-25T11:44:02.878" v="628" actId="478"/>
            <ac:picMkLst>
              <pc:docMk/>
              <pc:sldMasterMk cId="3119554694" sldId="2147483695"/>
              <pc:sldLayoutMk cId="1739465828" sldId="2147483709"/>
              <ac:picMk id="42" creationId="{715987E0-3120-488E-B6DC-00D1E1784A34}"/>
            </ac:picMkLst>
          </pc:picChg>
        </pc:sldLayoutChg>
        <pc:sldLayoutChg chg="del">
          <pc:chgData name="Melnik, Anastasia" userId="f5e8aed1-002f-43d4-a90c-6e1c4f0eaf3d" providerId="ADAL" clId="{E7E5F7EC-A6BA-4676-9C75-1693EE645D5F}" dt="2022-02-25T11:44:28.436" v="633" actId="2696"/>
          <pc:sldLayoutMkLst>
            <pc:docMk/>
            <pc:sldMasterMk cId="3119554694" sldId="2147483695"/>
            <pc:sldLayoutMk cId="3158138647" sldId="2147483710"/>
          </pc:sldLayoutMkLst>
        </pc:sldLayoutChg>
        <pc:sldLayoutChg chg="del">
          <pc:chgData name="Melnik, Anastasia" userId="f5e8aed1-002f-43d4-a90c-6e1c4f0eaf3d" providerId="ADAL" clId="{E7E5F7EC-A6BA-4676-9C75-1693EE645D5F}" dt="2022-02-25T10:38:31.702" v="69" actId="2696"/>
          <pc:sldLayoutMkLst>
            <pc:docMk/>
            <pc:sldMasterMk cId="3119554694" sldId="2147483695"/>
            <pc:sldLayoutMk cId="3866870054" sldId="2147483711"/>
          </pc:sldLayoutMkLst>
        </pc:sldLayoutChg>
        <pc:sldLayoutChg chg="del">
          <pc:chgData name="Melnik, Anastasia" userId="f5e8aed1-002f-43d4-a90c-6e1c4f0eaf3d" providerId="ADAL" clId="{E7E5F7EC-A6BA-4676-9C75-1693EE645D5F}" dt="2022-02-25T10:38:32.401" v="70" actId="2696"/>
          <pc:sldLayoutMkLst>
            <pc:docMk/>
            <pc:sldMasterMk cId="3119554694" sldId="2147483695"/>
            <pc:sldLayoutMk cId="3643974353" sldId="2147483712"/>
          </pc:sldLayoutMkLst>
        </pc:sldLayoutChg>
        <pc:sldLayoutChg chg="addSp delSp modSp mod">
          <pc:chgData name="Melnik, Anastasia" userId="f5e8aed1-002f-43d4-a90c-6e1c4f0eaf3d" providerId="ADAL" clId="{E7E5F7EC-A6BA-4676-9C75-1693EE645D5F}" dt="2022-02-25T11:53:08.453" v="807"/>
          <pc:sldLayoutMkLst>
            <pc:docMk/>
            <pc:sldMasterMk cId="3119554694" sldId="2147483695"/>
            <pc:sldLayoutMk cId="271848607" sldId="2147483713"/>
          </pc:sldLayoutMkLst>
          <pc:spChg chg="mod">
            <ac:chgData name="Melnik, Anastasia" userId="f5e8aed1-002f-43d4-a90c-6e1c4f0eaf3d" providerId="ADAL" clId="{E7E5F7EC-A6BA-4676-9C75-1693EE645D5F}" dt="2022-02-25T11:44:48.377" v="636" actId="139"/>
            <ac:spMkLst>
              <pc:docMk/>
              <pc:sldMasterMk cId="3119554694" sldId="2147483695"/>
              <pc:sldLayoutMk cId="271848607" sldId="2147483713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4:51.796" v="637" actId="478"/>
            <ac:spMkLst>
              <pc:docMk/>
              <pc:sldMasterMk cId="3119554694" sldId="2147483695"/>
              <pc:sldLayoutMk cId="271848607" sldId="2147483713"/>
              <ac:spMk id="23" creationId="{2144CF0E-E6F5-4ABB-AE00-83ADEFA3B219}"/>
            </ac:spMkLst>
          </pc:spChg>
          <pc:spChg chg="del">
            <ac:chgData name="Melnik, Anastasia" userId="f5e8aed1-002f-43d4-a90c-6e1c4f0eaf3d" providerId="ADAL" clId="{E7E5F7EC-A6BA-4676-9C75-1693EE645D5F}" dt="2022-02-25T11:44:53.606" v="638" actId="478"/>
            <ac:spMkLst>
              <pc:docMk/>
              <pc:sldMasterMk cId="3119554694" sldId="2147483695"/>
              <pc:sldLayoutMk cId="271848607" sldId="2147483713"/>
              <ac:spMk id="24" creationId="{E8397AEC-9E7A-48B3-9F93-6F550BFC9145}"/>
            </ac:spMkLst>
          </pc:spChg>
          <pc:picChg chg="add mod">
            <ac:chgData name="Melnik, Anastasia" userId="f5e8aed1-002f-43d4-a90c-6e1c4f0eaf3d" providerId="ADAL" clId="{E7E5F7EC-A6BA-4676-9C75-1693EE645D5F}" dt="2022-02-25T11:53:08.453" v="807"/>
            <ac:picMkLst>
              <pc:docMk/>
              <pc:sldMasterMk cId="3119554694" sldId="2147483695"/>
              <pc:sldLayoutMk cId="271848607" sldId="2147483713"/>
              <ac:picMk id="50" creationId="{C2966C10-69E5-4B9E-BD13-1DEB10D311A5}"/>
            </ac:picMkLst>
          </pc:picChg>
          <pc:picChg chg="del">
            <ac:chgData name="Melnik, Anastasia" userId="f5e8aed1-002f-43d4-a90c-6e1c4f0eaf3d" providerId="ADAL" clId="{E7E5F7EC-A6BA-4676-9C75-1693EE645D5F}" dt="2022-02-25T11:53:08.226" v="806" actId="478"/>
            <ac:picMkLst>
              <pc:docMk/>
              <pc:sldMasterMk cId="3119554694" sldId="2147483695"/>
              <pc:sldLayoutMk cId="271848607" sldId="2147483713"/>
              <ac:picMk id="70" creationId="{93D82637-44C0-4F8A-B974-6FE7889DB732}"/>
            </ac:picMkLst>
          </pc:picChg>
        </pc:sldLayoutChg>
        <pc:sldLayoutChg chg="delSp modSp mod">
          <pc:chgData name="Melnik, Anastasia" userId="f5e8aed1-002f-43d4-a90c-6e1c4f0eaf3d" providerId="ADAL" clId="{E7E5F7EC-A6BA-4676-9C75-1693EE645D5F}" dt="2022-02-25T11:45:01.041" v="642" actId="478"/>
          <pc:sldLayoutMkLst>
            <pc:docMk/>
            <pc:sldMasterMk cId="3119554694" sldId="2147483695"/>
            <pc:sldLayoutMk cId="546820954" sldId="2147483714"/>
          </pc:sldLayoutMkLst>
          <pc:spChg chg="mod">
            <ac:chgData name="Melnik, Anastasia" userId="f5e8aed1-002f-43d4-a90c-6e1c4f0eaf3d" providerId="ADAL" clId="{E7E5F7EC-A6BA-4676-9C75-1693EE645D5F}" dt="2022-02-25T11:44:57.561" v="640" actId="139"/>
            <ac:spMkLst>
              <pc:docMk/>
              <pc:sldMasterMk cId="3119554694" sldId="2147483695"/>
              <pc:sldLayoutMk cId="546820954" sldId="2147483714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4:59.446" v="641" actId="478"/>
            <ac:spMkLst>
              <pc:docMk/>
              <pc:sldMasterMk cId="3119554694" sldId="2147483695"/>
              <pc:sldLayoutMk cId="546820954" sldId="2147483714"/>
              <ac:spMk id="12" creationId="{AF17CCF3-F282-4E77-9911-12E019E2A05E}"/>
            </ac:spMkLst>
          </pc:spChg>
          <pc:spChg chg="del">
            <ac:chgData name="Melnik, Anastasia" userId="f5e8aed1-002f-43d4-a90c-6e1c4f0eaf3d" providerId="ADAL" clId="{E7E5F7EC-A6BA-4676-9C75-1693EE645D5F}" dt="2022-02-25T11:45:01.041" v="642" actId="478"/>
            <ac:spMkLst>
              <pc:docMk/>
              <pc:sldMasterMk cId="3119554694" sldId="2147483695"/>
              <pc:sldLayoutMk cId="546820954" sldId="2147483714"/>
              <ac:spMk id="13" creationId="{6541E8F5-AD50-44CE-BAD5-F7779046304C}"/>
            </ac:spMkLst>
          </pc:spChg>
        </pc:sldLayoutChg>
        <pc:sldLayoutChg chg="del">
          <pc:chgData name="Melnik, Anastasia" userId="f5e8aed1-002f-43d4-a90c-6e1c4f0eaf3d" providerId="ADAL" clId="{E7E5F7EC-A6BA-4676-9C75-1693EE645D5F}" dt="2022-02-25T10:38:36.383" v="71" actId="2696"/>
          <pc:sldLayoutMkLst>
            <pc:docMk/>
            <pc:sldMasterMk cId="3119554694" sldId="2147483695"/>
            <pc:sldLayoutMk cId="2844165719" sldId="2147483715"/>
          </pc:sldLayoutMkLst>
        </pc:sldLayoutChg>
        <pc:sldLayoutChg chg="del">
          <pc:chgData name="Melnik, Anastasia" userId="f5e8aed1-002f-43d4-a90c-6e1c4f0eaf3d" providerId="ADAL" clId="{E7E5F7EC-A6BA-4676-9C75-1693EE645D5F}" dt="2022-02-25T10:38:36.864" v="72" actId="2696"/>
          <pc:sldLayoutMkLst>
            <pc:docMk/>
            <pc:sldMasterMk cId="3119554694" sldId="2147483695"/>
            <pc:sldLayoutMk cId="3566732769" sldId="2147483716"/>
          </pc:sldLayoutMkLst>
        </pc:sldLayoutChg>
        <pc:sldLayoutChg chg="del">
          <pc:chgData name="Melnik, Anastasia" userId="f5e8aed1-002f-43d4-a90c-6e1c4f0eaf3d" providerId="ADAL" clId="{E7E5F7EC-A6BA-4676-9C75-1693EE645D5F}" dt="2022-02-25T10:38:37.714" v="73" actId="2696"/>
          <pc:sldLayoutMkLst>
            <pc:docMk/>
            <pc:sldMasterMk cId="3119554694" sldId="2147483695"/>
            <pc:sldLayoutMk cId="3244857945" sldId="2147483717"/>
          </pc:sldLayoutMkLst>
        </pc:sldLayoutChg>
        <pc:sldLayoutChg chg="del">
          <pc:chgData name="Melnik, Anastasia" userId="f5e8aed1-002f-43d4-a90c-6e1c4f0eaf3d" providerId="ADAL" clId="{E7E5F7EC-A6BA-4676-9C75-1693EE645D5F}" dt="2022-02-25T10:38:38.233" v="74" actId="2696"/>
          <pc:sldLayoutMkLst>
            <pc:docMk/>
            <pc:sldMasterMk cId="3119554694" sldId="2147483695"/>
            <pc:sldLayoutMk cId="2135818893" sldId="2147483718"/>
          </pc:sldLayoutMkLst>
        </pc:sldLayoutChg>
        <pc:sldLayoutChg chg="del">
          <pc:chgData name="Melnik, Anastasia" userId="f5e8aed1-002f-43d4-a90c-6e1c4f0eaf3d" providerId="ADAL" clId="{E7E5F7EC-A6BA-4676-9C75-1693EE645D5F}" dt="2022-02-25T10:38:38.681" v="75" actId="2696"/>
          <pc:sldLayoutMkLst>
            <pc:docMk/>
            <pc:sldMasterMk cId="3119554694" sldId="2147483695"/>
            <pc:sldLayoutMk cId="2150281758" sldId="2147483719"/>
          </pc:sldLayoutMkLst>
        </pc:sldLayoutChg>
        <pc:sldLayoutChg chg="del">
          <pc:chgData name="Melnik, Anastasia" userId="f5e8aed1-002f-43d4-a90c-6e1c4f0eaf3d" providerId="ADAL" clId="{E7E5F7EC-A6BA-4676-9C75-1693EE645D5F}" dt="2022-02-25T10:38:39.164" v="76" actId="2696"/>
          <pc:sldLayoutMkLst>
            <pc:docMk/>
            <pc:sldMasterMk cId="3119554694" sldId="2147483695"/>
            <pc:sldLayoutMk cId="3422963733" sldId="2147483720"/>
          </pc:sldLayoutMkLst>
        </pc:sldLayoutChg>
        <pc:sldLayoutChg chg="del">
          <pc:chgData name="Melnik, Anastasia" userId="f5e8aed1-002f-43d4-a90c-6e1c4f0eaf3d" providerId="ADAL" clId="{E7E5F7EC-A6BA-4676-9C75-1693EE645D5F}" dt="2022-02-25T10:38:39.718" v="77" actId="2696"/>
          <pc:sldLayoutMkLst>
            <pc:docMk/>
            <pc:sldMasterMk cId="3119554694" sldId="2147483695"/>
            <pc:sldLayoutMk cId="1677480890" sldId="2147483721"/>
          </pc:sldLayoutMkLst>
        </pc:sldLayoutChg>
        <pc:sldLayoutChg chg="del">
          <pc:chgData name="Melnik, Anastasia" userId="f5e8aed1-002f-43d4-a90c-6e1c4f0eaf3d" providerId="ADAL" clId="{E7E5F7EC-A6BA-4676-9C75-1693EE645D5F}" dt="2022-02-25T10:38:40.334" v="78" actId="2696"/>
          <pc:sldLayoutMkLst>
            <pc:docMk/>
            <pc:sldMasterMk cId="3119554694" sldId="2147483695"/>
            <pc:sldLayoutMk cId="1389160183" sldId="2147483722"/>
          </pc:sldLayoutMkLst>
        </pc:sldLayoutChg>
        <pc:sldLayoutChg chg="del">
          <pc:chgData name="Melnik, Anastasia" userId="f5e8aed1-002f-43d4-a90c-6e1c4f0eaf3d" providerId="ADAL" clId="{E7E5F7EC-A6BA-4676-9C75-1693EE645D5F}" dt="2022-02-25T10:38:40.963" v="79" actId="2696"/>
          <pc:sldLayoutMkLst>
            <pc:docMk/>
            <pc:sldMasterMk cId="3119554694" sldId="2147483695"/>
            <pc:sldLayoutMk cId="4049799999" sldId="2147483723"/>
          </pc:sldLayoutMkLst>
        </pc:sldLayoutChg>
        <pc:sldLayoutChg chg="del">
          <pc:chgData name="Melnik, Anastasia" userId="f5e8aed1-002f-43d4-a90c-6e1c4f0eaf3d" providerId="ADAL" clId="{E7E5F7EC-A6BA-4676-9C75-1693EE645D5F}" dt="2022-02-25T10:38:41.497" v="80" actId="2696"/>
          <pc:sldLayoutMkLst>
            <pc:docMk/>
            <pc:sldMasterMk cId="3119554694" sldId="2147483695"/>
            <pc:sldLayoutMk cId="1430522765" sldId="2147483724"/>
          </pc:sldLayoutMkLst>
        </pc:sldLayoutChg>
        <pc:sldLayoutChg chg="del">
          <pc:chgData name="Melnik, Anastasia" userId="f5e8aed1-002f-43d4-a90c-6e1c4f0eaf3d" providerId="ADAL" clId="{E7E5F7EC-A6BA-4676-9C75-1693EE645D5F}" dt="2022-02-25T10:38:42.013" v="81" actId="2696"/>
          <pc:sldLayoutMkLst>
            <pc:docMk/>
            <pc:sldMasterMk cId="3119554694" sldId="2147483695"/>
            <pc:sldLayoutMk cId="2352943379" sldId="2147483725"/>
          </pc:sldLayoutMkLst>
        </pc:sldLayoutChg>
        <pc:sldLayoutChg chg="del">
          <pc:chgData name="Melnik, Anastasia" userId="f5e8aed1-002f-43d4-a90c-6e1c4f0eaf3d" providerId="ADAL" clId="{E7E5F7EC-A6BA-4676-9C75-1693EE645D5F}" dt="2022-02-25T10:38:42.679" v="82" actId="2696"/>
          <pc:sldLayoutMkLst>
            <pc:docMk/>
            <pc:sldMasterMk cId="3119554694" sldId="2147483695"/>
            <pc:sldLayoutMk cId="1270868227" sldId="2147483726"/>
          </pc:sldLayoutMkLst>
        </pc:sldLayoutChg>
        <pc:sldLayoutChg chg="del">
          <pc:chgData name="Melnik, Anastasia" userId="f5e8aed1-002f-43d4-a90c-6e1c4f0eaf3d" providerId="ADAL" clId="{E7E5F7EC-A6BA-4676-9C75-1693EE645D5F}" dt="2022-02-25T10:38:43.249" v="83" actId="2696"/>
          <pc:sldLayoutMkLst>
            <pc:docMk/>
            <pc:sldMasterMk cId="3119554694" sldId="2147483695"/>
            <pc:sldLayoutMk cId="3121709687" sldId="2147483727"/>
          </pc:sldLayoutMkLst>
        </pc:sldLayoutChg>
        <pc:sldLayoutChg chg="del">
          <pc:chgData name="Melnik, Anastasia" userId="f5e8aed1-002f-43d4-a90c-6e1c4f0eaf3d" providerId="ADAL" clId="{E7E5F7EC-A6BA-4676-9C75-1693EE645D5F}" dt="2022-02-25T10:38:43.795" v="84" actId="2696"/>
          <pc:sldLayoutMkLst>
            <pc:docMk/>
            <pc:sldMasterMk cId="3119554694" sldId="2147483695"/>
            <pc:sldLayoutMk cId="3079938453" sldId="2147483728"/>
          </pc:sldLayoutMkLst>
        </pc:sldLayoutChg>
        <pc:sldLayoutChg chg="addSp delSp modSp mod">
          <pc:chgData name="Melnik, Anastasia" userId="f5e8aed1-002f-43d4-a90c-6e1c4f0eaf3d" providerId="ADAL" clId="{E7E5F7EC-A6BA-4676-9C75-1693EE645D5F}" dt="2022-02-25T11:53:12.236" v="809"/>
          <pc:sldLayoutMkLst>
            <pc:docMk/>
            <pc:sldMasterMk cId="3119554694" sldId="2147483695"/>
            <pc:sldLayoutMk cId="3821103538" sldId="2147483729"/>
          </pc:sldLayoutMkLst>
          <pc:spChg chg="mod">
            <ac:chgData name="Melnik, Anastasia" userId="f5e8aed1-002f-43d4-a90c-6e1c4f0eaf3d" providerId="ADAL" clId="{E7E5F7EC-A6BA-4676-9C75-1693EE645D5F}" dt="2022-02-25T11:45:09.009" v="644" actId="139"/>
            <ac:spMkLst>
              <pc:docMk/>
              <pc:sldMasterMk cId="3119554694" sldId="2147483695"/>
              <pc:sldLayoutMk cId="3821103538" sldId="2147483729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5:10.577" v="645" actId="478"/>
            <ac:spMkLst>
              <pc:docMk/>
              <pc:sldMasterMk cId="3119554694" sldId="2147483695"/>
              <pc:sldLayoutMk cId="3821103538" sldId="2147483729"/>
              <ac:spMk id="23" creationId="{2144CF0E-E6F5-4ABB-AE00-83ADEFA3B219}"/>
            </ac:spMkLst>
          </pc:spChg>
          <pc:spChg chg="del">
            <ac:chgData name="Melnik, Anastasia" userId="f5e8aed1-002f-43d4-a90c-6e1c4f0eaf3d" providerId="ADAL" clId="{E7E5F7EC-A6BA-4676-9C75-1693EE645D5F}" dt="2022-02-25T11:45:11.736" v="646" actId="478"/>
            <ac:spMkLst>
              <pc:docMk/>
              <pc:sldMasterMk cId="3119554694" sldId="2147483695"/>
              <pc:sldLayoutMk cId="3821103538" sldId="2147483729"/>
              <ac:spMk id="24" creationId="{E8397AEC-9E7A-48B3-9F93-6F550BFC9145}"/>
            </ac:spMkLst>
          </pc:spChg>
          <pc:picChg chg="add mod">
            <ac:chgData name="Melnik, Anastasia" userId="f5e8aed1-002f-43d4-a90c-6e1c4f0eaf3d" providerId="ADAL" clId="{E7E5F7EC-A6BA-4676-9C75-1693EE645D5F}" dt="2022-02-25T11:53:12.236" v="809"/>
            <ac:picMkLst>
              <pc:docMk/>
              <pc:sldMasterMk cId="3119554694" sldId="2147483695"/>
              <pc:sldLayoutMk cId="3821103538" sldId="2147483729"/>
              <ac:picMk id="8" creationId="{ABED5F22-F5A8-41BC-980A-B274C264EF21}"/>
            </ac:picMkLst>
          </pc:picChg>
          <pc:picChg chg="del">
            <ac:chgData name="Melnik, Anastasia" userId="f5e8aed1-002f-43d4-a90c-6e1c4f0eaf3d" providerId="ADAL" clId="{E7E5F7EC-A6BA-4676-9C75-1693EE645D5F}" dt="2022-02-25T11:53:12.062" v="808" actId="478"/>
            <ac:picMkLst>
              <pc:docMk/>
              <pc:sldMasterMk cId="3119554694" sldId="2147483695"/>
              <pc:sldLayoutMk cId="3821103538" sldId="2147483729"/>
              <ac:picMk id="70" creationId="{93D82637-44C0-4F8A-B974-6FE7889DB732}"/>
            </ac:picMkLst>
          </pc:picChg>
        </pc:sldLayoutChg>
        <pc:sldLayoutChg chg="delSp modSp mod">
          <pc:chgData name="Melnik, Anastasia" userId="f5e8aed1-002f-43d4-a90c-6e1c4f0eaf3d" providerId="ADAL" clId="{E7E5F7EC-A6BA-4676-9C75-1693EE645D5F}" dt="2022-02-25T11:45:18.446" v="650" actId="478"/>
          <pc:sldLayoutMkLst>
            <pc:docMk/>
            <pc:sldMasterMk cId="3119554694" sldId="2147483695"/>
            <pc:sldLayoutMk cId="2254227959" sldId="2147483730"/>
          </pc:sldLayoutMkLst>
          <pc:spChg chg="mod">
            <ac:chgData name="Melnik, Anastasia" userId="f5e8aed1-002f-43d4-a90c-6e1c4f0eaf3d" providerId="ADAL" clId="{E7E5F7EC-A6BA-4676-9C75-1693EE645D5F}" dt="2022-02-25T11:45:15.688" v="648" actId="139"/>
            <ac:spMkLst>
              <pc:docMk/>
              <pc:sldMasterMk cId="3119554694" sldId="2147483695"/>
              <pc:sldLayoutMk cId="2254227959" sldId="2147483730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5:17.012" v="649" actId="478"/>
            <ac:spMkLst>
              <pc:docMk/>
              <pc:sldMasterMk cId="3119554694" sldId="2147483695"/>
              <pc:sldLayoutMk cId="2254227959" sldId="2147483730"/>
              <ac:spMk id="12" creationId="{AF17CCF3-F282-4E77-9911-12E019E2A05E}"/>
            </ac:spMkLst>
          </pc:spChg>
          <pc:spChg chg="del">
            <ac:chgData name="Melnik, Anastasia" userId="f5e8aed1-002f-43d4-a90c-6e1c4f0eaf3d" providerId="ADAL" clId="{E7E5F7EC-A6BA-4676-9C75-1693EE645D5F}" dt="2022-02-25T11:45:18.446" v="650" actId="478"/>
            <ac:spMkLst>
              <pc:docMk/>
              <pc:sldMasterMk cId="3119554694" sldId="2147483695"/>
              <pc:sldLayoutMk cId="2254227959" sldId="2147483730"/>
              <ac:spMk id="13" creationId="{6541E8F5-AD50-44CE-BAD5-F7779046304C}"/>
            </ac:spMkLst>
          </pc:spChg>
        </pc:sldLayoutChg>
        <pc:sldLayoutChg chg="addSp delSp modSp mod">
          <pc:chgData name="Melnik, Anastasia" userId="f5e8aed1-002f-43d4-a90c-6e1c4f0eaf3d" providerId="ADAL" clId="{E7E5F7EC-A6BA-4676-9C75-1693EE645D5F}" dt="2022-02-25T11:53:16.151" v="811"/>
          <pc:sldLayoutMkLst>
            <pc:docMk/>
            <pc:sldMasterMk cId="3119554694" sldId="2147483695"/>
            <pc:sldLayoutMk cId="1291700680" sldId="2147483731"/>
          </pc:sldLayoutMkLst>
          <pc:spChg chg="mod">
            <ac:chgData name="Melnik, Anastasia" userId="f5e8aed1-002f-43d4-a90c-6e1c4f0eaf3d" providerId="ADAL" clId="{E7E5F7EC-A6BA-4676-9C75-1693EE645D5F}" dt="2022-02-25T11:45:26.476" v="652" actId="139"/>
            <ac:spMkLst>
              <pc:docMk/>
              <pc:sldMasterMk cId="3119554694" sldId="2147483695"/>
              <pc:sldLayoutMk cId="1291700680" sldId="2147483731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5:28.117" v="653" actId="478"/>
            <ac:spMkLst>
              <pc:docMk/>
              <pc:sldMasterMk cId="3119554694" sldId="2147483695"/>
              <pc:sldLayoutMk cId="1291700680" sldId="2147483731"/>
              <ac:spMk id="23" creationId="{2144CF0E-E6F5-4ABB-AE00-83ADEFA3B219}"/>
            </ac:spMkLst>
          </pc:spChg>
          <pc:spChg chg="del">
            <ac:chgData name="Melnik, Anastasia" userId="f5e8aed1-002f-43d4-a90c-6e1c4f0eaf3d" providerId="ADAL" clId="{E7E5F7EC-A6BA-4676-9C75-1693EE645D5F}" dt="2022-02-25T11:45:29.407" v="654" actId="478"/>
            <ac:spMkLst>
              <pc:docMk/>
              <pc:sldMasterMk cId="3119554694" sldId="2147483695"/>
              <pc:sldLayoutMk cId="1291700680" sldId="2147483731"/>
              <ac:spMk id="24" creationId="{E8397AEC-9E7A-48B3-9F93-6F550BFC9145}"/>
            </ac:spMkLst>
          </pc:spChg>
          <pc:picChg chg="add mod">
            <ac:chgData name="Melnik, Anastasia" userId="f5e8aed1-002f-43d4-a90c-6e1c4f0eaf3d" providerId="ADAL" clId="{E7E5F7EC-A6BA-4676-9C75-1693EE645D5F}" dt="2022-02-25T11:53:16.151" v="811"/>
            <ac:picMkLst>
              <pc:docMk/>
              <pc:sldMasterMk cId="3119554694" sldId="2147483695"/>
              <pc:sldLayoutMk cId="1291700680" sldId="2147483731"/>
              <ac:picMk id="10" creationId="{7A1CF6AB-4E68-4FFF-82AF-2AA50F05BCCE}"/>
            </ac:picMkLst>
          </pc:picChg>
          <pc:picChg chg="del">
            <ac:chgData name="Melnik, Anastasia" userId="f5e8aed1-002f-43d4-a90c-6e1c4f0eaf3d" providerId="ADAL" clId="{E7E5F7EC-A6BA-4676-9C75-1693EE645D5F}" dt="2022-02-25T11:53:15.976" v="810" actId="478"/>
            <ac:picMkLst>
              <pc:docMk/>
              <pc:sldMasterMk cId="3119554694" sldId="2147483695"/>
              <pc:sldLayoutMk cId="1291700680" sldId="2147483731"/>
              <ac:picMk id="70" creationId="{93D82637-44C0-4F8A-B974-6FE7889DB732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3:20.846" v="813"/>
          <pc:sldLayoutMkLst>
            <pc:docMk/>
            <pc:sldMasterMk cId="3119554694" sldId="2147483695"/>
            <pc:sldLayoutMk cId="25507293" sldId="2147483732"/>
          </pc:sldLayoutMkLst>
          <pc:spChg chg="mod">
            <ac:chgData name="Melnik, Anastasia" userId="f5e8aed1-002f-43d4-a90c-6e1c4f0eaf3d" providerId="ADAL" clId="{E7E5F7EC-A6BA-4676-9C75-1693EE645D5F}" dt="2022-02-25T11:45:35.426" v="656" actId="139"/>
            <ac:spMkLst>
              <pc:docMk/>
              <pc:sldMasterMk cId="3119554694" sldId="2147483695"/>
              <pc:sldLayoutMk cId="25507293" sldId="2147483732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5:36.765" v="657" actId="478"/>
            <ac:spMkLst>
              <pc:docMk/>
              <pc:sldMasterMk cId="3119554694" sldId="2147483695"/>
              <pc:sldLayoutMk cId="25507293" sldId="2147483732"/>
              <ac:spMk id="23" creationId="{2144CF0E-E6F5-4ABB-AE00-83ADEFA3B219}"/>
            </ac:spMkLst>
          </pc:spChg>
          <pc:spChg chg="del">
            <ac:chgData name="Melnik, Anastasia" userId="f5e8aed1-002f-43d4-a90c-6e1c4f0eaf3d" providerId="ADAL" clId="{E7E5F7EC-A6BA-4676-9C75-1693EE645D5F}" dt="2022-02-25T11:45:38.306" v="658" actId="478"/>
            <ac:spMkLst>
              <pc:docMk/>
              <pc:sldMasterMk cId="3119554694" sldId="2147483695"/>
              <pc:sldLayoutMk cId="25507293" sldId="2147483732"/>
              <ac:spMk id="24" creationId="{E8397AEC-9E7A-48B3-9F93-6F550BFC9145}"/>
            </ac:spMkLst>
          </pc:spChg>
          <pc:picChg chg="add mod">
            <ac:chgData name="Melnik, Anastasia" userId="f5e8aed1-002f-43d4-a90c-6e1c4f0eaf3d" providerId="ADAL" clId="{E7E5F7EC-A6BA-4676-9C75-1693EE645D5F}" dt="2022-02-25T11:53:20.846" v="813"/>
            <ac:picMkLst>
              <pc:docMk/>
              <pc:sldMasterMk cId="3119554694" sldId="2147483695"/>
              <pc:sldLayoutMk cId="25507293" sldId="2147483732"/>
              <ac:picMk id="9" creationId="{28FF3E78-C33B-41EA-A0F8-1A14843432D0}"/>
            </ac:picMkLst>
          </pc:picChg>
          <pc:picChg chg="del">
            <ac:chgData name="Melnik, Anastasia" userId="f5e8aed1-002f-43d4-a90c-6e1c4f0eaf3d" providerId="ADAL" clId="{E7E5F7EC-A6BA-4676-9C75-1693EE645D5F}" dt="2022-02-25T11:53:20.711" v="812" actId="478"/>
            <ac:picMkLst>
              <pc:docMk/>
              <pc:sldMasterMk cId="3119554694" sldId="2147483695"/>
              <pc:sldLayoutMk cId="25507293" sldId="2147483732"/>
              <ac:picMk id="70" creationId="{93D82637-44C0-4F8A-B974-6FE7889DB732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3:24.296" v="815"/>
          <pc:sldLayoutMkLst>
            <pc:docMk/>
            <pc:sldMasterMk cId="3119554694" sldId="2147483695"/>
            <pc:sldLayoutMk cId="941469456" sldId="2147483733"/>
          </pc:sldLayoutMkLst>
          <pc:spChg chg="mod">
            <ac:chgData name="Melnik, Anastasia" userId="f5e8aed1-002f-43d4-a90c-6e1c4f0eaf3d" providerId="ADAL" clId="{E7E5F7EC-A6BA-4676-9C75-1693EE645D5F}" dt="2022-02-25T11:45:49.427" v="660" actId="139"/>
            <ac:spMkLst>
              <pc:docMk/>
              <pc:sldMasterMk cId="3119554694" sldId="2147483695"/>
              <pc:sldLayoutMk cId="941469456" sldId="2147483733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5:52.656" v="661" actId="478"/>
            <ac:spMkLst>
              <pc:docMk/>
              <pc:sldMasterMk cId="3119554694" sldId="2147483695"/>
              <pc:sldLayoutMk cId="941469456" sldId="2147483733"/>
              <ac:spMk id="23" creationId="{2144CF0E-E6F5-4ABB-AE00-83ADEFA3B219}"/>
            </ac:spMkLst>
          </pc:spChg>
          <pc:spChg chg="del">
            <ac:chgData name="Melnik, Anastasia" userId="f5e8aed1-002f-43d4-a90c-6e1c4f0eaf3d" providerId="ADAL" clId="{E7E5F7EC-A6BA-4676-9C75-1693EE645D5F}" dt="2022-02-25T11:46:12.037" v="662" actId="478"/>
            <ac:spMkLst>
              <pc:docMk/>
              <pc:sldMasterMk cId="3119554694" sldId="2147483695"/>
              <pc:sldLayoutMk cId="941469456" sldId="2147483733"/>
              <ac:spMk id="24" creationId="{E8397AEC-9E7A-48B3-9F93-6F550BFC9145}"/>
            </ac:spMkLst>
          </pc:spChg>
          <pc:picChg chg="add mod">
            <ac:chgData name="Melnik, Anastasia" userId="f5e8aed1-002f-43d4-a90c-6e1c4f0eaf3d" providerId="ADAL" clId="{E7E5F7EC-A6BA-4676-9C75-1693EE645D5F}" dt="2022-02-25T11:53:24.296" v="815"/>
            <ac:picMkLst>
              <pc:docMk/>
              <pc:sldMasterMk cId="3119554694" sldId="2147483695"/>
              <pc:sldLayoutMk cId="941469456" sldId="2147483733"/>
              <ac:picMk id="9" creationId="{8F4D4C9A-A26C-4AF2-923F-D79723D5D01A}"/>
            </ac:picMkLst>
          </pc:picChg>
          <pc:picChg chg="del">
            <ac:chgData name="Melnik, Anastasia" userId="f5e8aed1-002f-43d4-a90c-6e1c4f0eaf3d" providerId="ADAL" clId="{E7E5F7EC-A6BA-4676-9C75-1693EE645D5F}" dt="2022-02-25T11:53:24.086" v="814" actId="478"/>
            <ac:picMkLst>
              <pc:docMk/>
              <pc:sldMasterMk cId="3119554694" sldId="2147483695"/>
              <pc:sldLayoutMk cId="941469456" sldId="2147483733"/>
              <ac:picMk id="70" creationId="{93D82637-44C0-4F8A-B974-6FE7889DB732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3:27.131" v="817"/>
          <pc:sldLayoutMkLst>
            <pc:docMk/>
            <pc:sldMasterMk cId="3119554694" sldId="2147483695"/>
            <pc:sldLayoutMk cId="2493638923" sldId="2147483734"/>
          </pc:sldLayoutMkLst>
          <pc:spChg chg="mod">
            <ac:chgData name="Melnik, Anastasia" userId="f5e8aed1-002f-43d4-a90c-6e1c4f0eaf3d" providerId="ADAL" clId="{E7E5F7EC-A6BA-4676-9C75-1693EE645D5F}" dt="2022-02-25T11:46:18.406" v="664" actId="139"/>
            <ac:spMkLst>
              <pc:docMk/>
              <pc:sldMasterMk cId="3119554694" sldId="2147483695"/>
              <pc:sldLayoutMk cId="2493638923" sldId="2147483734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6:21.016" v="665" actId="478"/>
            <ac:spMkLst>
              <pc:docMk/>
              <pc:sldMasterMk cId="3119554694" sldId="2147483695"/>
              <pc:sldLayoutMk cId="2493638923" sldId="2147483734"/>
              <ac:spMk id="23" creationId="{2144CF0E-E6F5-4ABB-AE00-83ADEFA3B219}"/>
            </ac:spMkLst>
          </pc:spChg>
          <pc:spChg chg="del">
            <ac:chgData name="Melnik, Anastasia" userId="f5e8aed1-002f-43d4-a90c-6e1c4f0eaf3d" providerId="ADAL" clId="{E7E5F7EC-A6BA-4676-9C75-1693EE645D5F}" dt="2022-02-25T11:46:29.736" v="671" actId="478"/>
            <ac:spMkLst>
              <pc:docMk/>
              <pc:sldMasterMk cId="3119554694" sldId="2147483695"/>
              <pc:sldLayoutMk cId="2493638923" sldId="2147483734"/>
              <ac:spMk id="24" creationId="{E8397AEC-9E7A-48B3-9F93-6F550BFC9145}"/>
            </ac:spMkLst>
          </pc:spChg>
          <pc:picChg chg="mod">
            <ac:chgData name="Melnik, Anastasia" userId="f5e8aed1-002f-43d4-a90c-6e1c4f0eaf3d" providerId="ADAL" clId="{E7E5F7EC-A6BA-4676-9C75-1693EE645D5F}" dt="2022-02-25T11:46:26.196" v="670" actId="171"/>
            <ac:picMkLst>
              <pc:docMk/>
              <pc:sldMasterMk cId="3119554694" sldId="2147483695"/>
              <pc:sldLayoutMk cId="2493638923" sldId="2147483734"/>
              <ac:picMk id="8" creationId="{80EE70AC-5228-45A6-9C98-3E06597C8E4C}"/>
            </ac:picMkLst>
          </pc:picChg>
          <pc:picChg chg="add mod">
            <ac:chgData name="Melnik, Anastasia" userId="f5e8aed1-002f-43d4-a90c-6e1c4f0eaf3d" providerId="ADAL" clId="{E7E5F7EC-A6BA-4676-9C75-1693EE645D5F}" dt="2022-02-25T11:53:27.131" v="817"/>
            <ac:picMkLst>
              <pc:docMk/>
              <pc:sldMasterMk cId="3119554694" sldId="2147483695"/>
              <pc:sldLayoutMk cId="2493638923" sldId="2147483734"/>
              <ac:picMk id="9" creationId="{20027910-65FC-4EED-9169-69EAEF37B834}"/>
            </ac:picMkLst>
          </pc:picChg>
          <pc:picChg chg="del">
            <ac:chgData name="Melnik, Anastasia" userId="f5e8aed1-002f-43d4-a90c-6e1c4f0eaf3d" providerId="ADAL" clId="{E7E5F7EC-A6BA-4676-9C75-1693EE645D5F}" dt="2022-02-25T11:53:26.959" v="816" actId="478"/>
            <ac:picMkLst>
              <pc:docMk/>
              <pc:sldMasterMk cId="3119554694" sldId="2147483695"/>
              <pc:sldLayoutMk cId="2493638923" sldId="2147483734"/>
              <ac:picMk id="70" creationId="{93D82637-44C0-4F8A-B974-6FE7889DB732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3:30.476" v="819"/>
          <pc:sldLayoutMkLst>
            <pc:docMk/>
            <pc:sldMasterMk cId="3119554694" sldId="2147483695"/>
            <pc:sldLayoutMk cId="3643894567" sldId="2147483735"/>
          </pc:sldLayoutMkLst>
          <pc:spChg chg="mod">
            <ac:chgData name="Melnik, Anastasia" userId="f5e8aed1-002f-43d4-a90c-6e1c4f0eaf3d" providerId="ADAL" clId="{E7E5F7EC-A6BA-4676-9C75-1693EE645D5F}" dt="2022-02-25T11:46:50.460" v="683" actId="139"/>
            <ac:spMkLst>
              <pc:docMk/>
              <pc:sldMasterMk cId="3119554694" sldId="2147483695"/>
              <pc:sldLayoutMk cId="3643894567" sldId="2147483735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6:34.076" v="672" actId="478"/>
            <ac:spMkLst>
              <pc:docMk/>
              <pc:sldMasterMk cId="3119554694" sldId="2147483695"/>
              <pc:sldLayoutMk cId="3643894567" sldId="2147483735"/>
              <ac:spMk id="23" creationId="{2144CF0E-E6F5-4ABB-AE00-83ADEFA3B219}"/>
            </ac:spMkLst>
          </pc:spChg>
          <pc:spChg chg="del">
            <ac:chgData name="Melnik, Anastasia" userId="f5e8aed1-002f-43d4-a90c-6e1c4f0eaf3d" providerId="ADAL" clId="{E7E5F7EC-A6BA-4676-9C75-1693EE645D5F}" dt="2022-02-25T11:46:44.427" v="681" actId="478"/>
            <ac:spMkLst>
              <pc:docMk/>
              <pc:sldMasterMk cId="3119554694" sldId="2147483695"/>
              <pc:sldLayoutMk cId="3643894567" sldId="2147483735"/>
              <ac:spMk id="24" creationId="{E8397AEC-9E7A-48B3-9F93-6F550BFC9145}"/>
            </ac:spMkLst>
          </pc:spChg>
          <pc:picChg chg="ord">
            <ac:chgData name="Melnik, Anastasia" userId="f5e8aed1-002f-43d4-a90c-6e1c4f0eaf3d" providerId="ADAL" clId="{E7E5F7EC-A6BA-4676-9C75-1693EE645D5F}" dt="2022-02-25T11:46:38.406" v="680" actId="171"/>
            <ac:picMkLst>
              <pc:docMk/>
              <pc:sldMasterMk cId="3119554694" sldId="2147483695"/>
              <pc:sldLayoutMk cId="3643894567" sldId="2147483735"/>
              <ac:picMk id="8" creationId="{D4AA36D6-6EB0-4D74-BD40-BEEBDC76C6D0}"/>
            </ac:picMkLst>
          </pc:picChg>
          <pc:picChg chg="add mod">
            <ac:chgData name="Melnik, Anastasia" userId="f5e8aed1-002f-43d4-a90c-6e1c4f0eaf3d" providerId="ADAL" clId="{E7E5F7EC-A6BA-4676-9C75-1693EE645D5F}" dt="2022-02-25T11:53:30.476" v="819"/>
            <ac:picMkLst>
              <pc:docMk/>
              <pc:sldMasterMk cId="3119554694" sldId="2147483695"/>
              <pc:sldLayoutMk cId="3643894567" sldId="2147483735"/>
              <ac:picMk id="9" creationId="{1F6FEC09-332D-42CE-A37D-D8492BA9496A}"/>
            </ac:picMkLst>
          </pc:picChg>
          <pc:picChg chg="del">
            <ac:chgData name="Melnik, Anastasia" userId="f5e8aed1-002f-43d4-a90c-6e1c4f0eaf3d" providerId="ADAL" clId="{E7E5F7EC-A6BA-4676-9C75-1693EE645D5F}" dt="2022-02-25T11:53:30.296" v="818" actId="478"/>
            <ac:picMkLst>
              <pc:docMk/>
              <pc:sldMasterMk cId="3119554694" sldId="2147483695"/>
              <pc:sldLayoutMk cId="3643894567" sldId="2147483735"/>
              <ac:picMk id="70" creationId="{93D82637-44C0-4F8A-B974-6FE7889DB732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1:53:32.915" v="821"/>
          <pc:sldLayoutMkLst>
            <pc:docMk/>
            <pc:sldMasterMk cId="3119554694" sldId="2147483695"/>
            <pc:sldLayoutMk cId="1776736391" sldId="2147483736"/>
          </pc:sldLayoutMkLst>
          <pc:spChg chg="mod">
            <ac:chgData name="Melnik, Anastasia" userId="f5e8aed1-002f-43d4-a90c-6e1c4f0eaf3d" providerId="ADAL" clId="{E7E5F7EC-A6BA-4676-9C75-1693EE645D5F}" dt="2022-02-25T11:46:54.589" v="685" actId="139"/>
            <ac:spMkLst>
              <pc:docMk/>
              <pc:sldMasterMk cId="3119554694" sldId="2147483695"/>
              <pc:sldLayoutMk cId="1776736391" sldId="2147483736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6:55.938" v="686" actId="478"/>
            <ac:spMkLst>
              <pc:docMk/>
              <pc:sldMasterMk cId="3119554694" sldId="2147483695"/>
              <pc:sldLayoutMk cId="1776736391" sldId="2147483736"/>
              <ac:spMk id="23" creationId="{2144CF0E-E6F5-4ABB-AE00-83ADEFA3B219}"/>
            </ac:spMkLst>
          </pc:spChg>
          <pc:spChg chg="del">
            <ac:chgData name="Melnik, Anastasia" userId="f5e8aed1-002f-43d4-a90c-6e1c4f0eaf3d" providerId="ADAL" clId="{E7E5F7EC-A6BA-4676-9C75-1693EE645D5F}" dt="2022-02-25T11:47:02.646" v="694" actId="478"/>
            <ac:spMkLst>
              <pc:docMk/>
              <pc:sldMasterMk cId="3119554694" sldId="2147483695"/>
              <pc:sldLayoutMk cId="1776736391" sldId="2147483736"/>
              <ac:spMk id="24" creationId="{E8397AEC-9E7A-48B3-9F93-6F550BFC9145}"/>
            </ac:spMkLst>
          </pc:spChg>
          <pc:picChg chg="ord">
            <ac:chgData name="Melnik, Anastasia" userId="f5e8aed1-002f-43d4-a90c-6e1c4f0eaf3d" providerId="ADAL" clId="{E7E5F7EC-A6BA-4676-9C75-1693EE645D5F}" dt="2022-02-25T11:46:59.241" v="693" actId="171"/>
            <ac:picMkLst>
              <pc:docMk/>
              <pc:sldMasterMk cId="3119554694" sldId="2147483695"/>
              <pc:sldLayoutMk cId="1776736391" sldId="2147483736"/>
              <ac:picMk id="8" creationId="{7D8CDDAD-9205-4AE2-A8C3-C3255E80C7F3}"/>
            </ac:picMkLst>
          </pc:picChg>
          <pc:picChg chg="add mod">
            <ac:chgData name="Melnik, Anastasia" userId="f5e8aed1-002f-43d4-a90c-6e1c4f0eaf3d" providerId="ADAL" clId="{E7E5F7EC-A6BA-4676-9C75-1693EE645D5F}" dt="2022-02-25T11:53:32.915" v="821"/>
            <ac:picMkLst>
              <pc:docMk/>
              <pc:sldMasterMk cId="3119554694" sldId="2147483695"/>
              <pc:sldLayoutMk cId="1776736391" sldId="2147483736"/>
              <ac:picMk id="9" creationId="{95F6C35B-0D9B-4EB4-8CB4-32D33E549CCD}"/>
            </ac:picMkLst>
          </pc:picChg>
          <pc:picChg chg="del">
            <ac:chgData name="Melnik, Anastasia" userId="f5e8aed1-002f-43d4-a90c-6e1c4f0eaf3d" providerId="ADAL" clId="{E7E5F7EC-A6BA-4676-9C75-1693EE645D5F}" dt="2022-02-25T11:53:32.791" v="820" actId="478"/>
            <ac:picMkLst>
              <pc:docMk/>
              <pc:sldMasterMk cId="3119554694" sldId="2147483695"/>
              <pc:sldLayoutMk cId="1776736391" sldId="2147483736"/>
              <ac:picMk id="70" creationId="{93D82637-44C0-4F8A-B974-6FE7889DB732}"/>
            </ac:picMkLst>
          </pc:picChg>
        </pc:sldLayoutChg>
        <pc:sldLayoutChg chg="del">
          <pc:chgData name="Melnik, Anastasia" userId="f5e8aed1-002f-43d4-a90c-6e1c4f0eaf3d" providerId="ADAL" clId="{E7E5F7EC-A6BA-4676-9C75-1693EE645D5F}" dt="2022-02-25T10:38:56.407" v="85" actId="2696"/>
          <pc:sldLayoutMkLst>
            <pc:docMk/>
            <pc:sldMasterMk cId="3119554694" sldId="2147483695"/>
            <pc:sldLayoutMk cId="978937963" sldId="2147483737"/>
          </pc:sldLayoutMkLst>
        </pc:sldLayoutChg>
        <pc:sldLayoutChg chg="addSp delSp modSp mod">
          <pc:chgData name="Melnik, Anastasia" userId="f5e8aed1-002f-43d4-a90c-6e1c4f0eaf3d" providerId="ADAL" clId="{E7E5F7EC-A6BA-4676-9C75-1693EE645D5F}" dt="2022-02-25T11:53:35.367" v="822"/>
          <pc:sldLayoutMkLst>
            <pc:docMk/>
            <pc:sldMasterMk cId="3119554694" sldId="2147483695"/>
            <pc:sldLayoutMk cId="1012359363" sldId="2147483738"/>
          </pc:sldLayoutMkLst>
          <pc:spChg chg="mod">
            <ac:chgData name="Melnik, Anastasia" userId="f5e8aed1-002f-43d4-a90c-6e1c4f0eaf3d" providerId="ADAL" clId="{E7E5F7EC-A6BA-4676-9C75-1693EE645D5F}" dt="2022-02-25T11:47:12.087" v="697" actId="139"/>
            <ac:spMkLst>
              <pc:docMk/>
              <pc:sldMasterMk cId="3119554694" sldId="2147483695"/>
              <pc:sldLayoutMk cId="1012359363" sldId="2147483738"/>
              <ac:spMk id="2" creationId="{00000000-0000-0000-0000-000000000000}"/>
            </ac:spMkLst>
          </pc:spChg>
          <pc:spChg chg="del">
            <ac:chgData name="Melnik, Anastasia" userId="f5e8aed1-002f-43d4-a90c-6e1c4f0eaf3d" providerId="ADAL" clId="{E7E5F7EC-A6BA-4676-9C75-1693EE645D5F}" dt="2022-02-25T11:47:23.039" v="700" actId="478"/>
            <ac:spMkLst>
              <pc:docMk/>
              <pc:sldMasterMk cId="3119554694" sldId="2147483695"/>
              <pc:sldLayoutMk cId="1012359363" sldId="2147483738"/>
              <ac:spMk id="6" creationId="{B81EEAD9-2EE1-40F0-9BC6-E9EF5693B083}"/>
            </ac:spMkLst>
          </pc:spChg>
          <pc:spChg chg="add del mod">
            <ac:chgData name="Melnik, Anastasia" userId="f5e8aed1-002f-43d4-a90c-6e1c4f0eaf3d" providerId="ADAL" clId="{E7E5F7EC-A6BA-4676-9C75-1693EE645D5F}" dt="2022-02-25T11:48:20.306" v="720"/>
            <ac:spMkLst>
              <pc:docMk/>
              <pc:sldMasterMk cId="3119554694" sldId="2147483695"/>
              <pc:sldLayoutMk cId="1012359363" sldId="2147483738"/>
              <ac:spMk id="11" creationId="{8BE0DFFD-D928-42F6-8DD2-431E40FFD728}"/>
            </ac:spMkLst>
          </pc:spChg>
          <pc:spChg chg="add del">
            <ac:chgData name="Melnik, Anastasia" userId="f5e8aed1-002f-43d4-a90c-6e1c4f0eaf3d" providerId="ADAL" clId="{E7E5F7EC-A6BA-4676-9C75-1693EE645D5F}" dt="2022-02-25T11:48:30.392" v="728" actId="478"/>
            <ac:spMkLst>
              <pc:docMk/>
              <pc:sldMasterMk cId="3119554694" sldId="2147483695"/>
              <pc:sldLayoutMk cId="1012359363" sldId="2147483738"/>
              <ac:spMk id="12" creationId="{AF17CCF3-F282-4E77-9911-12E019E2A05E}"/>
            </ac:spMkLst>
          </pc:spChg>
          <pc:spChg chg="del mod">
            <ac:chgData name="Melnik, Anastasia" userId="f5e8aed1-002f-43d4-a90c-6e1c4f0eaf3d" providerId="ADAL" clId="{E7E5F7EC-A6BA-4676-9C75-1693EE645D5F}" dt="2022-02-25T11:47:22.117" v="699" actId="478"/>
            <ac:spMkLst>
              <pc:docMk/>
              <pc:sldMasterMk cId="3119554694" sldId="2147483695"/>
              <pc:sldLayoutMk cId="1012359363" sldId="2147483738"/>
              <ac:spMk id="13" creationId="{6541E8F5-AD50-44CE-BAD5-F7779046304C}"/>
            </ac:spMkLst>
          </pc:spChg>
          <pc:spChg chg="add mod">
            <ac:chgData name="Melnik, Anastasia" userId="f5e8aed1-002f-43d4-a90c-6e1c4f0eaf3d" providerId="ADAL" clId="{E7E5F7EC-A6BA-4676-9C75-1693EE645D5F}" dt="2022-02-25T11:48:30.582" v="729"/>
            <ac:spMkLst>
              <pc:docMk/>
              <pc:sldMasterMk cId="3119554694" sldId="2147483695"/>
              <pc:sldLayoutMk cId="1012359363" sldId="2147483738"/>
              <ac:spMk id="14" creationId="{2C63042F-CF4D-4500-9BF3-D0327E099851}"/>
            </ac:spMkLst>
          </pc:spChg>
          <pc:picChg chg="add mod">
            <ac:chgData name="Melnik, Anastasia" userId="f5e8aed1-002f-43d4-a90c-6e1c4f0eaf3d" providerId="ADAL" clId="{E7E5F7EC-A6BA-4676-9C75-1693EE645D5F}" dt="2022-02-25T11:47:29.529" v="701"/>
            <ac:picMkLst>
              <pc:docMk/>
              <pc:sldMasterMk cId="3119554694" sldId="2147483695"/>
              <pc:sldLayoutMk cId="1012359363" sldId="2147483738"/>
              <ac:picMk id="10" creationId="{704513C5-D50D-4DA6-B838-7BCF0AC82DAF}"/>
            </ac:picMkLst>
          </pc:picChg>
          <pc:picChg chg="add mod">
            <ac:chgData name="Melnik, Anastasia" userId="f5e8aed1-002f-43d4-a90c-6e1c4f0eaf3d" providerId="ADAL" clId="{E7E5F7EC-A6BA-4676-9C75-1693EE645D5F}" dt="2022-02-25T11:53:35.367" v="822"/>
            <ac:picMkLst>
              <pc:docMk/>
              <pc:sldMasterMk cId="3119554694" sldId="2147483695"/>
              <pc:sldLayoutMk cId="1012359363" sldId="2147483738"/>
              <ac:picMk id="15" creationId="{1D4FF0DC-6A8A-4739-8495-E1BCB49B75F3}"/>
            </ac:picMkLst>
          </pc:picChg>
        </pc:sldLayoutChg>
        <pc:sldLayoutChg chg="del">
          <pc:chgData name="Melnik, Anastasia" userId="f5e8aed1-002f-43d4-a90c-6e1c4f0eaf3d" providerId="ADAL" clId="{E7E5F7EC-A6BA-4676-9C75-1693EE645D5F}" dt="2022-02-25T10:38:58.095" v="86" actId="2696"/>
          <pc:sldLayoutMkLst>
            <pc:docMk/>
            <pc:sldMasterMk cId="3119554694" sldId="2147483695"/>
            <pc:sldLayoutMk cId="3487530319" sldId="2147483739"/>
          </pc:sldLayoutMkLst>
        </pc:sldLayoutChg>
        <pc:sldLayoutChg chg="addSp delSp modSp mod">
          <pc:chgData name="Melnik, Anastasia" userId="f5e8aed1-002f-43d4-a90c-6e1c4f0eaf3d" providerId="ADAL" clId="{E7E5F7EC-A6BA-4676-9C75-1693EE645D5F}" dt="2022-02-25T11:53:37.126" v="823"/>
          <pc:sldLayoutMkLst>
            <pc:docMk/>
            <pc:sldMasterMk cId="3119554694" sldId="2147483695"/>
            <pc:sldLayoutMk cId="934130884" sldId="2147483740"/>
          </pc:sldLayoutMkLst>
          <pc:spChg chg="mod">
            <ac:chgData name="Melnik, Anastasia" userId="f5e8aed1-002f-43d4-a90c-6e1c4f0eaf3d" providerId="ADAL" clId="{E7E5F7EC-A6BA-4676-9C75-1693EE645D5F}" dt="2022-02-25T11:48:57.396" v="736" actId="14100"/>
            <ac:spMkLst>
              <pc:docMk/>
              <pc:sldMasterMk cId="3119554694" sldId="2147483695"/>
              <pc:sldLayoutMk cId="934130884" sldId="2147483740"/>
              <ac:spMk id="2" creationId="{00000000-0000-0000-0000-000000000000}"/>
            </ac:spMkLst>
          </pc:spChg>
          <pc:spChg chg="add del">
            <ac:chgData name="Melnik, Anastasia" userId="f5e8aed1-002f-43d4-a90c-6e1c4f0eaf3d" providerId="ADAL" clId="{E7E5F7EC-A6BA-4676-9C75-1693EE645D5F}" dt="2022-02-25T11:48:39.376" v="731" actId="478"/>
            <ac:spMkLst>
              <pc:docMk/>
              <pc:sldMasterMk cId="3119554694" sldId="2147483695"/>
              <pc:sldLayoutMk cId="934130884" sldId="2147483740"/>
              <ac:spMk id="12" creationId="{AF17CCF3-F282-4E77-9911-12E019E2A05E}"/>
            </ac:spMkLst>
          </pc:spChg>
          <pc:spChg chg="del">
            <ac:chgData name="Melnik, Anastasia" userId="f5e8aed1-002f-43d4-a90c-6e1c4f0eaf3d" providerId="ADAL" clId="{E7E5F7EC-A6BA-4676-9C75-1693EE645D5F}" dt="2022-02-25T11:47:35.960" v="702" actId="478"/>
            <ac:spMkLst>
              <pc:docMk/>
              <pc:sldMasterMk cId="3119554694" sldId="2147483695"/>
              <pc:sldLayoutMk cId="934130884" sldId="2147483740"/>
              <ac:spMk id="13" creationId="{6541E8F5-AD50-44CE-BAD5-F7779046304C}"/>
            </ac:spMkLst>
          </pc:spChg>
          <pc:spChg chg="add del mod">
            <ac:chgData name="Melnik, Anastasia" userId="f5e8aed1-002f-43d4-a90c-6e1c4f0eaf3d" providerId="ADAL" clId="{E7E5F7EC-A6BA-4676-9C75-1693EE645D5F}" dt="2022-02-25T11:48:20.097" v="719"/>
            <ac:spMkLst>
              <pc:docMk/>
              <pc:sldMasterMk cId="3119554694" sldId="2147483695"/>
              <pc:sldLayoutMk cId="934130884" sldId="2147483740"/>
              <ac:spMk id="15" creationId="{D7B05AEB-41AF-492E-A237-2AC26F343098}"/>
            </ac:spMkLst>
          </pc:spChg>
          <pc:spChg chg="add mod">
            <ac:chgData name="Melnik, Anastasia" userId="f5e8aed1-002f-43d4-a90c-6e1c4f0eaf3d" providerId="ADAL" clId="{E7E5F7EC-A6BA-4676-9C75-1693EE645D5F}" dt="2022-02-25T11:48:39.777" v="732"/>
            <ac:spMkLst>
              <pc:docMk/>
              <pc:sldMasterMk cId="3119554694" sldId="2147483695"/>
              <pc:sldLayoutMk cId="934130884" sldId="2147483740"/>
              <ac:spMk id="18" creationId="{D5DB2C79-B803-4E1C-829E-6D82171D7C4B}"/>
            </ac:spMkLst>
          </pc:spChg>
          <pc:picChg chg="ord">
            <ac:chgData name="Melnik, Anastasia" userId="f5e8aed1-002f-43d4-a90c-6e1c4f0eaf3d" providerId="ADAL" clId="{E7E5F7EC-A6BA-4676-9C75-1693EE645D5F}" dt="2022-02-25T11:47:46.576" v="715" actId="171"/>
            <ac:picMkLst>
              <pc:docMk/>
              <pc:sldMasterMk cId="3119554694" sldId="2147483695"/>
              <pc:sldLayoutMk cId="934130884" sldId="2147483740"/>
              <ac:picMk id="11" creationId="{020BBA47-11FA-42C5-B76F-2B34C9535A2A}"/>
            </ac:picMkLst>
          </pc:picChg>
          <pc:picChg chg="add del mod">
            <ac:chgData name="Melnik, Anastasia" userId="f5e8aed1-002f-43d4-a90c-6e1c4f0eaf3d" providerId="ADAL" clId="{E7E5F7EC-A6BA-4676-9C75-1693EE645D5F}" dt="2022-02-25T11:49:08.256" v="745" actId="478"/>
            <ac:picMkLst>
              <pc:docMk/>
              <pc:sldMasterMk cId="3119554694" sldId="2147483695"/>
              <pc:sldLayoutMk cId="934130884" sldId="2147483740"/>
              <ac:picMk id="14" creationId="{D0142F05-97AF-446E-97EB-7F87B8A79B7C}"/>
            </ac:picMkLst>
          </pc:picChg>
          <pc:picChg chg="add del">
            <ac:chgData name="Melnik, Anastasia" userId="f5e8aed1-002f-43d4-a90c-6e1c4f0eaf3d" providerId="ADAL" clId="{E7E5F7EC-A6BA-4676-9C75-1693EE645D5F}" dt="2022-02-25T11:48:24.739" v="725" actId="478"/>
            <ac:picMkLst>
              <pc:docMk/>
              <pc:sldMasterMk cId="3119554694" sldId="2147483695"/>
              <pc:sldLayoutMk cId="934130884" sldId="2147483740"/>
              <ac:picMk id="17" creationId="{7F36ACA7-5404-4167-828C-53BE0FB700AC}"/>
            </ac:picMkLst>
          </pc:picChg>
          <pc:picChg chg="add mod">
            <ac:chgData name="Melnik, Anastasia" userId="f5e8aed1-002f-43d4-a90c-6e1c4f0eaf3d" providerId="ADAL" clId="{E7E5F7EC-A6BA-4676-9C75-1693EE645D5F}" dt="2022-02-25T11:48:46.292" v="733"/>
            <ac:picMkLst>
              <pc:docMk/>
              <pc:sldMasterMk cId="3119554694" sldId="2147483695"/>
              <pc:sldLayoutMk cId="934130884" sldId="2147483740"/>
              <ac:picMk id="19" creationId="{57F2D815-D0CE-4E77-B03A-E7C21649E242}"/>
            </ac:picMkLst>
          </pc:picChg>
          <pc:picChg chg="add mod ord">
            <ac:chgData name="Melnik, Anastasia" userId="f5e8aed1-002f-43d4-a90c-6e1c4f0eaf3d" providerId="ADAL" clId="{E7E5F7EC-A6BA-4676-9C75-1693EE645D5F}" dt="2022-02-25T11:49:36.688" v="756" actId="1036"/>
            <ac:picMkLst>
              <pc:docMk/>
              <pc:sldMasterMk cId="3119554694" sldId="2147483695"/>
              <pc:sldLayoutMk cId="934130884" sldId="2147483740"/>
              <ac:picMk id="20" creationId="{D7C2F79A-A8B2-4EC4-BD3C-B669AE23F98D}"/>
            </ac:picMkLst>
          </pc:picChg>
          <pc:picChg chg="add mod">
            <ac:chgData name="Melnik, Anastasia" userId="f5e8aed1-002f-43d4-a90c-6e1c4f0eaf3d" providerId="ADAL" clId="{E7E5F7EC-A6BA-4676-9C75-1693EE645D5F}" dt="2022-02-25T11:53:37.126" v="823"/>
            <ac:picMkLst>
              <pc:docMk/>
              <pc:sldMasterMk cId="3119554694" sldId="2147483695"/>
              <pc:sldLayoutMk cId="934130884" sldId="2147483740"/>
              <ac:picMk id="21" creationId="{0B0CA7AC-28A5-4EBE-8CD9-E974FFB00F7C}"/>
            </ac:picMkLst>
          </pc:picChg>
        </pc:sldLayoutChg>
        <pc:sldLayoutChg chg="modSp ord">
          <pc:chgData name="Melnik, Anastasia" userId="f5e8aed1-002f-43d4-a90c-6e1c4f0eaf3d" providerId="ADAL" clId="{E7E5F7EC-A6BA-4676-9C75-1693EE645D5F}" dt="2022-02-25T12:49:55.515" v="2264" actId="20577"/>
          <pc:sldLayoutMkLst>
            <pc:docMk/>
            <pc:sldMasterMk cId="3119554694" sldId="2147483695"/>
            <pc:sldLayoutMk cId="706913597" sldId="2147483741"/>
          </pc:sldLayoutMkLst>
          <pc:spChg chg="mod">
            <ac:chgData name="Melnik, Anastasia" userId="f5e8aed1-002f-43d4-a90c-6e1c4f0eaf3d" providerId="ADAL" clId="{E7E5F7EC-A6BA-4676-9C75-1693EE645D5F}" dt="2022-02-25T12:49:55.515" v="2264" actId="20577"/>
            <ac:spMkLst>
              <pc:docMk/>
              <pc:sldMasterMk cId="3119554694" sldId="2147483695"/>
              <pc:sldLayoutMk cId="706913597" sldId="2147483741"/>
              <ac:spMk id="2" creationId="{00000000-0000-0000-0000-000000000000}"/>
            </ac:spMkLst>
          </pc:spChg>
        </pc:sldLayoutChg>
        <pc:sldLayoutChg chg="addSp modSp">
          <pc:chgData name="Melnik, Anastasia" userId="f5e8aed1-002f-43d4-a90c-6e1c4f0eaf3d" providerId="ADAL" clId="{E7E5F7EC-A6BA-4676-9C75-1693EE645D5F}" dt="2022-02-25T12:49:59.835" v="2273" actId="20577"/>
          <pc:sldLayoutMkLst>
            <pc:docMk/>
            <pc:sldMasterMk cId="3119554694" sldId="2147483695"/>
            <pc:sldLayoutMk cId="2589195571" sldId="2147483742"/>
          </pc:sldLayoutMkLst>
          <pc:spChg chg="mod">
            <ac:chgData name="Melnik, Anastasia" userId="f5e8aed1-002f-43d4-a90c-6e1c4f0eaf3d" providerId="ADAL" clId="{E7E5F7EC-A6BA-4676-9C75-1693EE645D5F}" dt="2022-02-25T12:49:59.835" v="2273" actId="20577"/>
            <ac:spMkLst>
              <pc:docMk/>
              <pc:sldMasterMk cId="3119554694" sldId="2147483695"/>
              <pc:sldLayoutMk cId="2589195571" sldId="2147483742"/>
              <ac:spMk id="6" creationId="{F751242B-FFC6-4BD6-AE24-08A875A34A12}"/>
            </ac:spMkLst>
          </pc:spChg>
          <pc:picChg chg="add mod">
            <ac:chgData name="Melnik, Anastasia" userId="f5e8aed1-002f-43d4-a90c-6e1c4f0eaf3d" providerId="ADAL" clId="{E7E5F7EC-A6BA-4676-9C75-1693EE645D5F}" dt="2022-02-25T12:15:00.580" v="1347"/>
            <ac:picMkLst>
              <pc:docMk/>
              <pc:sldMasterMk cId="3119554694" sldId="2147483695"/>
              <pc:sldLayoutMk cId="2589195571" sldId="2147483742"/>
              <ac:picMk id="4" creationId="{44DE352F-887A-4AC1-B65A-935BC2B9F4B5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2-25T12:50:06.645" v="2290" actId="20577"/>
          <pc:sldLayoutMkLst>
            <pc:docMk/>
            <pc:sldMasterMk cId="3119554694" sldId="2147483695"/>
            <pc:sldLayoutMk cId="934885538" sldId="2147483743"/>
          </pc:sldLayoutMkLst>
          <pc:spChg chg="mod">
            <ac:chgData name="Melnik, Anastasia" userId="f5e8aed1-002f-43d4-a90c-6e1c4f0eaf3d" providerId="ADAL" clId="{E7E5F7EC-A6BA-4676-9C75-1693EE645D5F}" dt="2022-02-25T12:50:06.645" v="2290" actId="20577"/>
            <ac:spMkLst>
              <pc:docMk/>
              <pc:sldMasterMk cId="3119554694" sldId="2147483695"/>
              <pc:sldLayoutMk cId="934885538" sldId="2147483743"/>
              <ac:spMk id="2" creationId="{00000000-0000-0000-0000-000000000000}"/>
            </ac:spMkLst>
          </pc:spChg>
          <pc:picChg chg="del">
            <ac:chgData name="Melnik, Anastasia" userId="f5e8aed1-002f-43d4-a90c-6e1c4f0eaf3d" providerId="ADAL" clId="{E7E5F7EC-A6BA-4676-9C75-1693EE645D5F}" dt="2022-02-25T11:58:17.116" v="850" actId="478"/>
            <ac:picMkLst>
              <pc:docMk/>
              <pc:sldMasterMk cId="3119554694" sldId="2147483695"/>
              <pc:sldLayoutMk cId="934885538" sldId="2147483743"/>
              <ac:picMk id="4" creationId="{D64C5F4D-1CC2-4394-BF58-9919BBFC8E51}"/>
            </ac:picMkLst>
          </pc:picChg>
          <pc:picChg chg="add mod">
            <ac:chgData name="Melnik, Anastasia" userId="f5e8aed1-002f-43d4-a90c-6e1c4f0eaf3d" providerId="ADAL" clId="{E7E5F7EC-A6BA-4676-9C75-1693EE645D5F}" dt="2022-02-25T11:58:17.319" v="851"/>
            <ac:picMkLst>
              <pc:docMk/>
              <pc:sldMasterMk cId="3119554694" sldId="2147483695"/>
              <pc:sldLayoutMk cId="934885538" sldId="2147483743"/>
              <ac:picMk id="8" creationId="{8C6C1E40-CC53-4474-9306-D07DAA2DBBB9}"/>
            </ac:picMkLst>
          </pc:picChg>
          <pc:picChg chg="add mod">
            <ac:chgData name="Melnik, Anastasia" userId="f5e8aed1-002f-43d4-a90c-6e1c4f0eaf3d" providerId="ADAL" clId="{E7E5F7EC-A6BA-4676-9C75-1693EE645D5F}" dt="2022-02-25T12:14:57.187" v="1346"/>
            <ac:picMkLst>
              <pc:docMk/>
              <pc:sldMasterMk cId="3119554694" sldId="2147483695"/>
              <pc:sldLayoutMk cId="934885538" sldId="2147483743"/>
              <ac:picMk id="9" creationId="{2CDBA705-B7F9-472B-B0E8-13B09385AEFD}"/>
            </ac:picMkLst>
          </pc:picChg>
        </pc:sldLayoutChg>
        <pc:sldLayoutChg chg="addSp modSp mod">
          <pc:chgData name="Melnik, Anastasia" userId="f5e8aed1-002f-43d4-a90c-6e1c4f0eaf3d" providerId="ADAL" clId="{E7E5F7EC-A6BA-4676-9C75-1693EE645D5F}" dt="2022-02-25T12:50:15.729" v="2311" actId="20577"/>
          <pc:sldLayoutMkLst>
            <pc:docMk/>
            <pc:sldMasterMk cId="3119554694" sldId="2147483695"/>
            <pc:sldLayoutMk cId="621724853" sldId="2147483744"/>
          </pc:sldLayoutMkLst>
          <pc:spChg chg="mod">
            <ac:chgData name="Melnik, Anastasia" userId="f5e8aed1-002f-43d4-a90c-6e1c4f0eaf3d" providerId="ADAL" clId="{E7E5F7EC-A6BA-4676-9C75-1693EE645D5F}" dt="2022-02-25T12:50:15.729" v="2311" actId="20577"/>
            <ac:spMkLst>
              <pc:docMk/>
              <pc:sldMasterMk cId="3119554694" sldId="2147483695"/>
              <pc:sldLayoutMk cId="621724853" sldId="2147483744"/>
              <ac:spMk id="2" creationId="{00000000-0000-0000-0000-000000000000}"/>
            </ac:spMkLst>
          </pc:spChg>
          <pc:picChg chg="add mod">
            <ac:chgData name="Melnik, Anastasia" userId="f5e8aed1-002f-43d4-a90c-6e1c4f0eaf3d" providerId="ADAL" clId="{E7E5F7EC-A6BA-4676-9C75-1693EE645D5F}" dt="2022-02-25T12:15:01.821" v="1348"/>
            <ac:picMkLst>
              <pc:docMk/>
              <pc:sldMasterMk cId="3119554694" sldId="2147483695"/>
              <pc:sldLayoutMk cId="621724853" sldId="2147483744"/>
              <ac:picMk id="3" creationId="{04246D52-C7B3-4E46-937F-0C79C803A0B1}"/>
            </ac:picMkLst>
          </pc:picChg>
        </pc:sldLayoutChg>
        <pc:sldLayoutChg chg="addSp delSp modSp mod ord">
          <pc:chgData name="Melnik, Anastasia" userId="f5e8aed1-002f-43d4-a90c-6e1c4f0eaf3d" providerId="ADAL" clId="{E7E5F7EC-A6BA-4676-9C75-1693EE645D5F}" dt="2022-02-25T12:50:27.138" v="2328" actId="20577"/>
          <pc:sldLayoutMkLst>
            <pc:docMk/>
            <pc:sldMasterMk cId="3119554694" sldId="2147483695"/>
            <pc:sldLayoutMk cId="3840098123" sldId="2147483745"/>
          </pc:sldLayoutMkLst>
          <pc:spChg chg="mod">
            <ac:chgData name="Melnik, Anastasia" userId="f5e8aed1-002f-43d4-a90c-6e1c4f0eaf3d" providerId="ADAL" clId="{E7E5F7EC-A6BA-4676-9C75-1693EE645D5F}" dt="2022-02-25T12:50:27.138" v="2328" actId="20577"/>
            <ac:spMkLst>
              <pc:docMk/>
              <pc:sldMasterMk cId="3119554694" sldId="2147483695"/>
              <pc:sldLayoutMk cId="3840098123" sldId="2147483745"/>
              <ac:spMk id="47" creationId="{C92C4B43-7030-4EDB-9366-E2D6EE67E9FF}"/>
            </ac:spMkLst>
          </pc:spChg>
          <pc:picChg chg="del">
            <ac:chgData name="Melnik, Anastasia" userId="f5e8aed1-002f-43d4-a90c-6e1c4f0eaf3d" providerId="ADAL" clId="{E7E5F7EC-A6BA-4676-9C75-1693EE645D5F}" dt="2022-02-25T11:58:23.366" v="854" actId="478"/>
            <ac:picMkLst>
              <pc:docMk/>
              <pc:sldMasterMk cId="3119554694" sldId="2147483695"/>
              <pc:sldLayoutMk cId="3840098123" sldId="2147483745"/>
              <ac:picMk id="8" creationId="{FA7EF5E6-8CFC-4B32-A0CF-EB18CA65F7C7}"/>
            </ac:picMkLst>
          </pc:picChg>
          <pc:picChg chg="add mod">
            <ac:chgData name="Melnik, Anastasia" userId="f5e8aed1-002f-43d4-a90c-6e1c4f0eaf3d" providerId="ADAL" clId="{E7E5F7EC-A6BA-4676-9C75-1693EE645D5F}" dt="2022-02-25T11:58:23.517" v="855"/>
            <ac:picMkLst>
              <pc:docMk/>
              <pc:sldMasterMk cId="3119554694" sldId="2147483695"/>
              <pc:sldLayoutMk cId="3840098123" sldId="2147483745"/>
              <ac:picMk id="11" creationId="{B44FB92A-8AE7-422C-9AB4-447A621C8151}"/>
            </ac:picMkLst>
          </pc:picChg>
          <pc:picChg chg="add mod">
            <ac:chgData name="Melnik, Anastasia" userId="f5e8aed1-002f-43d4-a90c-6e1c4f0eaf3d" providerId="ADAL" clId="{E7E5F7EC-A6BA-4676-9C75-1693EE645D5F}" dt="2022-02-25T12:15:06.175" v="1351"/>
            <ac:picMkLst>
              <pc:docMk/>
              <pc:sldMasterMk cId="3119554694" sldId="2147483695"/>
              <pc:sldLayoutMk cId="3840098123" sldId="2147483745"/>
              <ac:picMk id="12" creationId="{EFE5F116-9081-4C23-B04F-2CAF8693849B}"/>
            </ac:picMkLst>
          </pc:picChg>
        </pc:sldLayoutChg>
        <pc:sldLayoutChg chg="addSp modSp ord">
          <pc:chgData name="Melnik, Anastasia" userId="f5e8aed1-002f-43d4-a90c-6e1c4f0eaf3d" providerId="ADAL" clId="{E7E5F7EC-A6BA-4676-9C75-1693EE645D5F}" dt="2022-02-25T12:50:33.535" v="2345" actId="20577"/>
          <pc:sldLayoutMkLst>
            <pc:docMk/>
            <pc:sldMasterMk cId="3119554694" sldId="2147483695"/>
            <pc:sldLayoutMk cId="935945391" sldId="2147483746"/>
          </pc:sldLayoutMkLst>
          <pc:spChg chg="mod">
            <ac:chgData name="Melnik, Anastasia" userId="f5e8aed1-002f-43d4-a90c-6e1c4f0eaf3d" providerId="ADAL" clId="{E7E5F7EC-A6BA-4676-9C75-1693EE645D5F}" dt="2022-02-25T12:50:33.535" v="2345" actId="20577"/>
            <ac:spMkLst>
              <pc:docMk/>
              <pc:sldMasterMk cId="3119554694" sldId="2147483695"/>
              <pc:sldLayoutMk cId="935945391" sldId="2147483746"/>
              <ac:spMk id="47" creationId="{C92C4B43-7030-4EDB-9366-E2D6EE67E9FF}"/>
            </ac:spMkLst>
          </pc:spChg>
          <pc:picChg chg="add mod">
            <ac:chgData name="Melnik, Anastasia" userId="f5e8aed1-002f-43d4-a90c-6e1c4f0eaf3d" providerId="ADAL" clId="{E7E5F7EC-A6BA-4676-9C75-1693EE645D5F}" dt="2022-02-25T12:15:09.004" v="1352"/>
            <ac:picMkLst>
              <pc:docMk/>
              <pc:sldMasterMk cId="3119554694" sldId="2147483695"/>
              <pc:sldLayoutMk cId="935945391" sldId="2147483746"/>
              <ac:picMk id="3" creationId="{7364A37E-BF53-49AB-B676-41E23819F25D}"/>
            </ac:picMkLst>
          </pc:picChg>
        </pc:sldLayoutChg>
      </pc:sldMasterChg>
      <pc:sldMasterChg chg="delSldLayout modSldLayout">
        <pc:chgData name="Melnik, Anastasia" userId="f5e8aed1-002f-43d4-a90c-6e1c4f0eaf3d" providerId="ADAL" clId="{E7E5F7EC-A6BA-4676-9C75-1693EE645D5F}" dt="2022-03-03T13:24:57.985" v="2734" actId="1076"/>
        <pc:sldMasterMkLst>
          <pc:docMk/>
          <pc:sldMasterMk cId="2812705772" sldId="2147483747"/>
        </pc:sldMasterMkLst>
        <pc:sldLayoutChg chg="addSp delSp modSp mod delAnim modAnim">
          <pc:chgData name="Melnik, Anastasia" userId="f5e8aed1-002f-43d4-a90c-6e1c4f0eaf3d" providerId="ADAL" clId="{E7E5F7EC-A6BA-4676-9C75-1693EE645D5F}" dt="2022-03-03T13:07:06.484" v="2714" actId="478"/>
          <pc:sldLayoutMkLst>
            <pc:docMk/>
            <pc:sldMasterMk cId="2812705772" sldId="2147483747"/>
            <pc:sldLayoutMk cId="1113139232" sldId="2147483759"/>
          </pc:sldLayoutMkLst>
          <pc:picChg chg="add del mod">
            <ac:chgData name="Melnik, Anastasia" userId="f5e8aed1-002f-43d4-a90c-6e1c4f0eaf3d" providerId="ADAL" clId="{E7E5F7EC-A6BA-4676-9C75-1693EE645D5F}" dt="2022-03-03T13:07:06.484" v="2714" actId="478"/>
            <ac:picMkLst>
              <pc:docMk/>
              <pc:sldMasterMk cId="2812705772" sldId="2147483747"/>
              <pc:sldLayoutMk cId="1113139232" sldId="2147483759"/>
              <ac:picMk id="2" creationId="{D8B009BC-E37B-464A-B29E-962F4DF0B724}"/>
            </ac:picMkLst>
          </pc:picChg>
        </pc:sldLayoutChg>
        <pc:sldLayoutChg chg="addSp delSp modSp del mod delAnim modAnim">
          <pc:chgData name="Melnik, Anastasia" userId="f5e8aed1-002f-43d4-a90c-6e1c4f0eaf3d" providerId="ADAL" clId="{E7E5F7EC-A6BA-4676-9C75-1693EE645D5F}" dt="2022-03-03T13:09:06.412" v="2719" actId="2696"/>
          <pc:sldLayoutMkLst>
            <pc:docMk/>
            <pc:sldMasterMk cId="2812705772" sldId="2147483747"/>
            <pc:sldLayoutMk cId="367307174" sldId="2147483760"/>
          </pc:sldLayoutMkLst>
          <pc:picChg chg="add del mod">
            <ac:chgData name="Melnik, Anastasia" userId="f5e8aed1-002f-43d4-a90c-6e1c4f0eaf3d" providerId="ADAL" clId="{E7E5F7EC-A6BA-4676-9C75-1693EE645D5F}" dt="2022-03-03T13:07:51.269" v="2718" actId="478"/>
            <ac:picMkLst>
              <pc:docMk/>
              <pc:sldMasterMk cId="2812705772" sldId="2147483747"/>
              <pc:sldLayoutMk cId="367307174" sldId="2147483760"/>
              <ac:picMk id="2" creationId="{8A5DBC4E-F409-4599-95BF-520E4CC66BD8}"/>
            </ac:picMkLst>
          </pc:picChg>
          <pc:picChg chg="del">
            <ac:chgData name="Melnik, Anastasia" userId="f5e8aed1-002f-43d4-a90c-6e1c4f0eaf3d" providerId="ADAL" clId="{E7E5F7EC-A6BA-4676-9C75-1693EE645D5F}" dt="2022-03-03T13:07:11.915" v="2715" actId="478"/>
            <ac:picMkLst>
              <pc:docMk/>
              <pc:sldMasterMk cId="2812705772" sldId="2147483747"/>
              <pc:sldLayoutMk cId="367307174" sldId="2147483760"/>
              <ac:picMk id="3" creationId="{BB18BDA6-012C-4C89-B8C7-85858DFAAB1A}"/>
            </ac:picMkLst>
          </pc:picChg>
          <pc:picChg chg="add mod">
            <ac:chgData name="Melnik, Anastasia" userId="f5e8aed1-002f-43d4-a90c-6e1c4f0eaf3d" providerId="ADAL" clId="{E7E5F7EC-A6BA-4676-9C75-1693EE645D5F}" dt="2022-03-03T13:07:15.955" v="2716"/>
            <ac:picMkLst>
              <pc:docMk/>
              <pc:sldMasterMk cId="2812705772" sldId="2147483747"/>
              <pc:sldLayoutMk cId="367307174" sldId="2147483760"/>
              <ac:picMk id="8" creationId="{3C353231-342D-47B3-8C45-D48A8B008C23}"/>
            </ac:picMkLst>
          </pc:picChg>
        </pc:sldLayoutChg>
        <pc:sldLayoutChg chg="addSp delSp modSp mod">
          <pc:chgData name="Melnik, Anastasia" userId="f5e8aed1-002f-43d4-a90c-6e1c4f0eaf3d" providerId="ADAL" clId="{E7E5F7EC-A6BA-4676-9C75-1693EE645D5F}" dt="2022-03-03T13:24:57.985" v="2734" actId="1076"/>
          <pc:sldLayoutMkLst>
            <pc:docMk/>
            <pc:sldMasterMk cId="2812705772" sldId="2147483747"/>
            <pc:sldLayoutMk cId="1840076855" sldId="2147483760"/>
          </pc:sldLayoutMkLst>
          <pc:spChg chg="mod">
            <ac:chgData name="Melnik, Anastasia" userId="f5e8aed1-002f-43d4-a90c-6e1c4f0eaf3d" providerId="ADAL" clId="{E7E5F7EC-A6BA-4676-9C75-1693EE645D5F}" dt="2022-03-03T13:24:57.985" v="2734" actId="1076"/>
            <ac:spMkLst>
              <pc:docMk/>
              <pc:sldMasterMk cId="2812705772" sldId="2147483747"/>
              <pc:sldLayoutMk cId="1840076855" sldId="2147483760"/>
              <ac:spMk id="6" creationId="{F751242B-FFC6-4BD6-AE24-08A875A34A12}"/>
            </ac:spMkLst>
          </pc:spChg>
          <pc:spChg chg="mod">
            <ac:chgData name="Melnik, Anastasia" userId="f5e8aed1-002f-43d4-a90c-6e1c4f0eaf3d" providerId="ADAL" clId="{E7E5F7EC-A6BA-4676-9C75-1693EE645D5F}" dt="2022-03-03T13:24:57.985" v="2734" actId="1076"/>
            <ac:spMkLst>
              <pc:docMk/>
              <pc:sldMasterMk cId="2812705772" sldId="2147483747"/>
              <pc:sldLayoutMk cId="1840076855" sldId="2147483760"/>
              <ac:spMk id="7" creationId="{21CC3389-D4E1-4AEE-B099-C360EBD09C88}"/>
            </ac:spMkLst>
          </pc:spChg>
          <pc:picChg chg="del">
            <ac:chgData name="Melnik, Anastasia" userId="f5e8aed1-002f-43d4-a90c-6e1c4f0eaf3d" providerId="ADAL" clId="{E7E5F7EC-A6BA-4676-9C75-1693EE645D5F}" dt="2022-03-03T13:22:36.579" v="2720" actId="478"/>
            <ac:picMkLst>
              <pc:docMk/>
              <pc:sldMasterMk cId="2812705772" sldId="2147483747"/>
              <pc:sldLayoutMk cId="1840076855" sldId="2147483760"/>
              <ac:picMk id="3" creationId="{BB18BDA6-012C-4C89-B8C7-85858DFAAB1A}"/>
            </ac:picMkLst>
          </pc:picChg>
          <pc:picChg chg="add mod ord">
            <ac:chgData name="Melnik, Anastasia" userId="f5e8aed1-002f-43d4-a90c-6e1c4f0eaf3d" providerId="ADAL" clId="{E7E5F7EC-A6BA-4676-9C75-1693EE645D5F}" dt="2022-03-03T13:24:48.639" v="2733" actId="171"/>
            <ac:picMkLst>
              <pc:docMk/>
              <pc:sldMasterMk cId="2812705772" sldId="2147483747"/>
              <pc:sldLayoutMk cId="1840076855" sldId="2147483760"/>
              <ac:picMk id="4" creationId="{FADED641-3664-4DDF-897E-0BE701E0FA3E}"/>
            </ac:picMkLst>
          </pc:picChg>
        </pc:sldLayoutChg>
      </pc:sldMasterChg>
    </pc:docChg>
  </pc:docChgLst>
  <pc:docChgLst>
    <pc:chgData name="Melnik, Anastasia" userId="f5e8aed1-002f-43d4-a90c-6e1c4f0eaf3d" providerId="ADAL" clId="{6C7EAE79-5A37-4446-B154-5C9D5854BC91}"/>
    <pc:docChg chg="modSld">
      <pc:chgData name="Melnik, Anastasia" userId="f5e8aed1-002f-43d4-a90c-6e1c4f0eaf3d" providerId="ADAL" clId="{6C7EAE79-5A37-4446-B154-5C9D5854BC91}" dt="2022-03-10T12:43:38.949" v="16" actId="20577"/>
      <pc:docMkLst>
        <pc:docMk/>
      </pc:docMkLst>
      <pc:sldChg chg="modSp mod">
        <pc:chgData name="Melnik, Anastasia" userId="f5e8aed1-002f-43d4-a90c-6e1c4f0eaf3d" providerId="ADAL" clId="{6C7EAE79-5A37-4446-B154-5C9D5854BC91}" dt="2022-03-10T12:43:05.880" v="5" actId="14100"/>
        <pc:sldMkLst>
          <pc:docMk/>
          <pc:sldMk cId="3488613705" sldId="270"/>
        </pc:sldMkLst>
        <pc:spChg chg="mod">
          <ac:chgData name="Melnik, Anastasia" userId="f5e8aed1-002f-43d4-a90c-6e1c4f0eaf3d" providerId="ADAL" clId="{6C7EAE79-5A37-4446-B154-5C9D5854BC91}" dt="2022-03-10T12:43:05.880" v="5" actId="14100"/>
          <ac:spMkLst>
            <pc:docMk/>
            <pc:sldMk cId="3488613705" sldId="270"/>
            <ac:spMk id="74" creationId="{25C79854-BEF3-4E83-9991-975F0C67AA53}"/>
          </ac:spMkLst>
        </pc:spChg>
      </pc:sldChg>
      <pc:sldChg chg="modSp mod">
        <pc:chgData name="Melnik, Anastasia" userId="f5e8aed1-002f-43d4-a90c-6e1c4f0eaf3d" providerId="ADAL" clId="{6C7EAE79-5A37-4446-B154-5C9D5854BC91}" dt="2022-03-10T12:43:38.949" v="16" actId="20577"/>
        <pc:sldMkLst>
          <pc:docMk/>
          <pc:sldMk cId="926446793" sldId="296"/>
        </pc:sldMkLst>
        <pc:spChg chg="mod">
          <ac:chgData name="Melnik, Anastasia" userId="f5e8aed1-002f-43d4-a90c-6e1c4f0eaf3d" providerId="ADAL" clId="{6C7EAE79-5A37-4446-B154-5C9D5854BC91}" dt="2022-03-10T12:43:38.949" v="16" actId="20577"/>
          <ac:spMkLst>
            <pc:docMk/>
            <pc:sldMk cId="926446793" sldId="296"/>
            <ac:spMk id="3" creationId="{A046EF9E-25B3-4E5C-AEF2-FBE2F45F9E4E}"/>
          </ac:spMkLst>
        </pc:spChg>
      </pc:sldChg>
    </pc:docChg>
  </pc:docChgLst>
  <pc:docChgLst>
    <pc:chgData name="Melnik, Anastasia" userId="f5e8aed1-002f-43d4-a90c-6e1c4f0eaf3d" providerId="ADAL" clId="{4E871018-A623-4AEF-88F3-DF3784929282}"/>
    <pc:docChg chg="delMainMaster modMainMaster">
      <pc:chgData name="Melnik, Anastasia" userId="f5e8aed1-002f-43d4-a90c-6e1c4f0eaf3d" providerId="ADAL" clId="{4E871018-A623-4AEF-88F3-DF3784929282}" dt="2022-03-09T13:07:26.235" v="14" actId="1076"/>
      <pc:docMkLst>
        <pc:docMk/>
      </pc:docMkLst>
      <pc:sldMasterChg chg="modSldLayout">
        <pc:chgData name="Melnik, Anastasia" userId="f5e8aed1-002f-43d4-a90c-6e1c4f0eaf3d" providerId="ADAL" clId="{4E871018-A623-4AEF-88F3-DF3784929282}" dt="2022-03-09T13:07:26.235" v="14" actId="1076"/>
        <pc:sldMasterMkLst>
          <pc:docMk/>
          <pc:sldMasterMk cId="3119554694" sldId="2147483695"/>
        </pc:sldMasterMkLst>
        <pc:sldLayoutChg chg="modSp">
          <pc:chgData name="Melnik, Anastasia" userId="f5e8aed1-002f-43d4-a90c-6e1c4f0eaf3d" providerId="ADAL" clId="{4E871018-A623-4AEF-88F3-DF3784929282}" dt="2022-03-09T13:07:26.235" v="14" actId="1076"/>
          <pc:sldLayoutMkLst>
            <pc:docMk/>
            <pc:sldMasterMk cId="3119554694" sldId="2147483695"/>
            <pc:sldLayoutMk cId="941469456" sldId="2147483733"/>
          </pc:sldLayoutMkLst>
          <pc:picChg chg="mod">
            <ac:chgData name="Melnik, Anastasia" userId="f5e8aed1-002f-43d4-a90c-6e1c4f0eaf3d" providerId="ADAL" clId="{4E871018-A623-4AEF-88F3-DF3784929282}" dt="2022-03-09T13:07:26.235" v="14" actId="1076"/>
            <ac:picMkLst>
              <pc:docMk/>
              <pc:sldMasterMk cId="3119554694" sldId="2147483695"/>
              <pc:sldLayoutMk cId="941469456" sldId="2147483733"/>
              <ac:picMk id="8" creationId="{3ABBED17-4D29-4C0A-9108-FA4862D87207}"/>
            </ac:picMkLst>
          </pc:picChg>
        </pc:sldLayoutChg>
      </pc:sldMasterChg>
      <pc:sldMasterChg chg="del delSldLayout">
        <pc:chgData name="Melnik, Anastasia" userId="f5e8aed1-002f-43d4-a90c-6e1c4f0eaf3d" providerId="ADAL" clId="{4E871018-A623-4AEF-88F3-DF3784929282}" dt="2022-03-09T13:06:52.280" v="13" actId="2696"/>
        <pc:sldMasterMkLst>
          <pc:docMk/>
          <pc:sldMasterMk cId="2812705772" sldId="2147483747"/>
        </pc:sldMasterMkLst>
        <pc:sldLayoutChg chg="del">
          <pc:chgData name="Melnik, Anastasia" userId="f5e8aed1-002f-43d4-a90c-6e1c4f0eaf3d" providerId="ADAL" clId="{4E871018-A623-4AEF-88F3-DF3784929282}" dt="2022-03-09T13:06:52.260" v="0" actId="2696"/>
          <pc:sldLayoutMkLst>
            <pc:docMk/>
            <pc:sldMasterMk cId="2812705772" sldId="2147483747"/>
            <pc:sldLayoutMk cId="2102569928" sldId="2147483748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60" v="1" actId="2696"/>
          <pc:sldLayoutMkLst>
            <pc:docMk/>
            <pc:sldMasterMk cId="2812705772" sldId="2147483747"/>
            <pc:sldLayoutMk cId="541098762" sldId="2147483749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60" v="2" actId="2696"/>
          <pc:sldLayoutMkLst>
            <pc:docMk/>
            <pc:sldMasterMk cId="2812705772" sldId="2147483747"/>
            <pc:sldLayoutMk cId="157488572" sldId="2147483750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60" v="3" actId="2696"/>
          <pc:sldLayoutMkLst>
            <pc:docMk/>
            <pc:sldMasterMk cId="2812705772" sldId="2147483747"/>
            <pc:sldLayoutMk cId="929818798" sldId="2147483751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60" v="4" actId="2696"/>
          <pc:sldLayoutMkLst>
            <pc:docMk/>
            <pc:sldMasterMk cId="2812705772" sldId="2147483747"/>
            <pc:sldLayoutMk cId="2413265456" sldId="2147483752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60" v="5" actId="2696"/>
          <pc:sldLayoutMkLst>
            <pc:docMk/>
            <pc:sldMasterMk cId="2812705772" sldId="2147483747"/>
            <pc:sldLayoutMk cId="2407955358" sldId="2147483753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60" v="6" actId="2696"/>
          <pc:sldLayoutMkLst>
            <pc:docMk/>
            <pc:sldMasterMk cId="2812705772" sldId="2147483747"/>
            <pc:sldLayoutMk cId="3860428448" sldId="2147483754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60" v="7" actId="2696"/>
          <pc:sldLayoutMkLst>
            <pc:docMk/>
            <pc:sldMasterMk cId="2812705772" sldId="2147483747"/>
            <pc:sldLayoutMk cId="148010541" sldId="2147483755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76" v="8" actId="2696"/>
          <pc:sldLayoutMkLst>
            <pc:docMk/>
            <pc:sldMasterMk cId="2812705772" sldId="2147483747"/>
            <pc:sldLayoutMk cId="4165680280" sldId="2147483756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76" v="9" actId="2696"/>
          <pc:sldLayoutMkLst>
            <pc:docMk/>
            <pc:sldMasterMk cId="2812705772" sldId="2147483747"/>
            <pc:sldLayoutMk cId="3228066175" sldId="2147483757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76" v="10" actId="2696"/>
          <pc:sldLayoutMkLst>
            <pc:docMk/>
            <pc:sldMasterMk cId="2812705772" sldId="2147483747"/>
            <pc:sldLayoutMk cId="2860989088" sldId="2147483758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80" v="11" actId="2696"/>
          <pc:sldLayoutMkLst>
            <pc:docMk/>
            <pc:sldMasterMk cId="2812705772" sldId="2147483747"/>
            <pc:sldLayoutMk cId="1113139232" sldId="2147483759"/>
          </pc:sldLayoutMkLst>
        </pc:sldLayoutChg>
        <pc:sldLayoutChg chg="del">
          <pc:chgData name="Melnik, Anastasia" userId="f5e8aed1-002f-43d4-a90c-6e1c4f0eaf3d" providerId="ADAL" clId="{4E871018-A623-4AEF-88F3-DF3784929282}" dt="2022-03-09T13:06:52.280" v="12" actId="2696"/>
          <pc:sldLayoutMkLst>
            <pc:docMk/>
            <pc:sldMasterMk cId="2812705772" sldId="2147483747"/>
            <pc:sldLayoutMk cId="1840076855" sldId="2147483760"/>
          </pc:sldLayoutMkLst>
        </pc:sldLayoutChg>
      </pc:sldMasterChg>
    </pc:docChg>
  </pc:docChgLst>
  <pc:docChgLst>
    <pc:chgData name="Shayakhmetov, Gleb" userId="86c3e6ef-4de0-41fb-a7c9-fff6dafede03" providerId="ADAL" clId="{D3A9F5A8-D541-460B-9ED8-A9B2E8BEB622}"/>
    <pc:docChg chg="undo custSel modMainMaster">
      <pc:chgData name="Shayakhmetov, Gleb" userId="86c3e6ef-4de0-41fb-a7c9-fff6dafede03" providerId="ADAL" clId="{D3A9F5A8-D541-460B-9ED8-A9B2E8BEB622}" dt="2022-03-10T14:16:58.676" v="1" actId="478"/>
      <pc:docMkLst>
        <pc:docMk/>
      </pc:docMkLst>
      <pc:sldMasterChg chg="modSldLayout">
        <pc:chgData name="Shayakhmetov, Gleb" userId="86c3e6ef-4de0-41fb-a7c9-fff6dafede03" providerId="ADAL" clId="{D3A9F5A8-D541-460B-9ED8-A9B2E8BEB622}" dt="2022-03-10T14:16:58.676" v="1" actId="478"/>
        <pc:sldMasterMkLst>
          <pc:docMk/>
          <pc:sldMasterMk cId="2002275998" sldId="2147483649"/>
        </pc:sldMasterMkLst>
        <pc:sldLayoutChg chg="addSp delSp mod">
          <pc:chgData name="Shayakhmetov, Gleb" userId="86c3e6ef-4de0-41fb-a7c9-fff6dafede03" providerId="ADAL" clId="{D3A9F5A8-D541-460B-9ED8-A9B2E8BEB622}" dt="2022-03-10T14:16:58.676" v="1" actId="478"/>
          <pc:sldLayoutMkLst>
            <pc:docMk/>
            <pc:sldMasterMk cId="2002275998" sldId="2147483649"/>
            <pc:sldLayoutMk cId="3005636889" sldId="2147483681"/>
          </pc:sldLayoutMkLst>
          <pc:picChg chg="add del">
            <ac:chgData name="Shayakhmetov, Gleb" userId="86c3e6ef-4de0-41fb-a7c9-fff6dafede03" providerId="ADAL" clId="{D3A9F5A8-D541-460B-9ED8-A9B2E8BEB622}" dt="2022-03-10T14:16:58.676" v="1" actId="478"/>
            <ac:picMkLst>
              <pc:docMk/>
              <pc:sldMasterMk cId="2002275998" sldId="2147483649"/>
              <pc:sldLayoutMk cId="3005636889" sldId="2147483681"/>
              <ac:picMk id="10" creationId="{042AFE06-DC16-4F24-8F98-A0C1645283B5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15.pn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15.png"/><Relationship Id="rId2" Type="http://schemas.openxmlformats.org/officeDocument/2006/relationships/image" Target="../media/image4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6.png"/><Relationship Id="rId7" Type="http://schemas.openxmlformats.org/officeDocument/2006/relationships/image" Target="../media/image10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49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50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45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4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4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5.png"/><Relationship Id="rId5" Type="http://schemas.openxmlformats.org/officeDocument/2006/relationships/image" Target="../media/image37.png"/><Relationship Id="rId4" Type="http://schemas.openxmlformats.org/officeDocument/2006/relationships/image" Target="../media/image56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вер пейд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yellow, toy&#10;&#10;Description automatically generated">
            <a:extLst>
              <a:ext uri="{FF2B5EF4-FFF2-40B4-BE49-F238E27FC236}">
                <a16:creationId xmlns:a16="http://schemas.microsoft.com/office/drawing/2014/main" id="{43564C7C-24D0-454B-A00C-5CDFF84DB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1128" y="0"/>
            <a:ext cx="8500872" cy="6858000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31F62E51-E936-4E04-8B51-5EE3FB39E7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13520" cy="68884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81418" y="1679609"/>
            <a:ext cx="5004982" cy="840230"/>
          </a:xfrm>
        </p:spPr>
        <p:txBody>
          <a:bodyPr wrap="square" anchor="b">
            <a:spAutoFit/>
          </a:bodyPr>
          <a:lstStyle>
            <a:lvl1pPr algn="l">
              <a:defRPr sz="5400">
                <a:solidFill>
                  <a:srgbClr val="FAC32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81418" y="2533095"/>
            <a:ext cx="3521415" cy="535531"/>
          </a:xfr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Подзаголовок</a:t>
            </a:r>
          </a:p>
        </p:txBody>
      </p:sp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4E40A763-AA1C-405F-98C6-AAED04A22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354"/>
          <a:stretch/>
        </p:blipFill>
        <p:spPr>
          <a:xfrm>
            <a:off x="0" y="5633720"/>
            <a:ext cx="4379214" cy="1316276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51E5ACB-2D4A-473F-9E9D-76241B9CCC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910" y="5766318"/>
            <a:ext cx="1268964" cy="12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6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3">
            <a:extLst>
              <a:ext uri="{FF2B5EF4-FFF2-40B4-BE49-F238E27FC236}">
                <a16:creationId xmlns:a16="http://schemas.microsoft.com/office/drawing/2014/main" id="{715987E0-3120-488E-B6DC-00D1E1784A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Рисунок 4">
            <a:extLst>
              <a:ext uri="{FF2B5EF4-FFF2-40B4-BE49-F238E27FC236}">
                <a16:creationId xmlns:a16="http://schemas.microsoft.com/office/drawing/2014/main" id="{48395D9B-8B05-4C9C-B0CA-38CC25B5B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62123"/>
            <a:ext cx="1001077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C92C4B43-7030-4EDB-9366-E2D6EE67E9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230" y="2199969"/>
            <a:ext cx="10515600" cy="784830"/>
          </a:xfrm>
        </p:spPr>
        <p:txBody>
          <a:bodyPr>
            <a:spAutoFit/>
          </a:bodyPr>
          <a:lstStyle>
            <a:lvl1pPr>
              <a:defRPr sz="5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E9DA91E-A11B-4436-B64B-AB227CB4215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© 2022 Accenture. All rights reserved.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A27E3E-D621-48ED-8B91-8805419EEAF8}"/>
              </a:ext>
            </a:extLst>
          </p:cNvPr>
          <p:cNvSpPr txBox="1">
            <a:spLocks/>
          </p:cNvSpPr>
          <p:nvPr userDrawn="1"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CF676268-0CFC-4411-87A0-E254630784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280" y="4446905"/>
            <a:ext cx="2743200" cy="2743200"/>
          </a:xfrm>
          <a:prstGeom prst="rect">
            <a:avLst/>
          </a:prstGeom>
        </p:spPr>
      </p:pic>
      <p:pic>
        <p:nvPicPr>
          <p:cNvPr id="12" name="Рисунок 14">
            <a:extLst>
              <a:ext uri="{FF2B5EF4-FFF2-40B4-BE49-F238E27FC236}">
                <a16:creationId xmlns:a16="http://schemas.microsoft.com/office/drawing/2014/main" id="{35081BBF-2652-4032-A3B6-B4992DD10A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50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й слайд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C92C4B43-7030-4EDB-9366-E2D6EE67E9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230" y="2199969"/>
            <a:ext cx="10515600" cy="784830"/>
          </a:xfrm>
        </p:spPr>
        <p:txBody>
          <a:bodyPr>
            <a:spAutoFit/>
          </a:bodyPr>
          <a:lstStyle>
            <a:lvl1pPr>
              <a:defRPr sz="5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pic>
        <p:nvPicPr>
          <p:cNvPr id="5" name="Рисунок 14">
            <a:extLst>
              <a:ext uri="{FF2B5EF4-FFF2-40B4-BE49-F238E27FC236}">
                <a16:creationId xmlns:a16="http://schemas.microsoft.com/office/drawing/2014/main" id="{D064A42F-A6CA-4273-91A7-A7FAEFD5C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44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 с объе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215111-022D-4911-B3B4-8B4278A07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7749" y="2214960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97E6186-4AC1-4955-B663-2C0F2395B4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81300" y="2214960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AACF022-AF5F-4E72-A7D9-3A1224A5E21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14850" y="2214960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F6E0A0-432F-4040-956C-F56363933B9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47749" y="4346972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4CCC00C-B21B-44B6-BCEF-D99AA97554F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781300" y="4346972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72207C1-0749-4AB5-B804-31DABE60CB0C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514850" y="4346972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3824107-B5B0-4FF6-B41A-FFF84994BCAC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305549" y="2212579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C3AE525-4B86-42E6-A562-12D9F3FF8C4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039100" y="2212579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F728567-D61A-40FF-9AA9-C5DB1E489CD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9772650" y="2212579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D11B8B6-02FA-4A8D-ADC3-35CC61F1CAE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305549" y="4344591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EE979AD-901F-419E-A319-4A6DE5633093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39100" y="4344591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BBFE216-F7F4-478F-AB26-D58CBB9E7C78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9772650" y="4344591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pic>
        <p:nvPicPr>
          <p:cNvPr id="23" name="Рисунок 14">
            <a:extLst>
              <a:ext uri="{FF2B5EF4-FFF2-40B4-BE49-F238E27FC236}">
                <a16:creationId xmlns:a16="http://schemas.microsoft.com/office/drawing/2014/main" id="{5786237D-E887-4D71-956B-45E8502B1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F3922E2D-BC32-4751-89D7-30462B608C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 с объектами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6BB824-65BC-4900-B764-E145EAF03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7749" y="2214960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603E29-B0CB-43A5-8A64-E7A3DE9367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81300" y="2214960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4C5370-7A80-47AD-A8D0-6B47A409C7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14850" y="2214960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E9F801-A8A5-4580-B822-577CC79B8AA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47749" y="4346972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BE3235-9FD5-44B4-A481-0A06C5558B5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781300" y="4346972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849DFE-091B-4D96-AA7E-E0E0CEEBC68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514850" y="4346972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240CC2-B6B8-4F02-B849-D5A15D659BB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305549" y="2212579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ADF846-208E-4C76-B4C2-CF77F316EBE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039100" y="2212579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C3E0B33-5826-46D4-90EF-0883E6017C7B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9772650" y="2212579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B1BCCF7-501D-4F66-BF18-52FB620286A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6305549" y="4344591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854F836-1D5C-489E-9C05-A5D1C2F20458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39100" y="4344591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91C0A8-5079-4B48-A338-6588553A6F6A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9772650" y="4344591"/>
            <a:ext cx="1362075" cy="132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pic>
        <p:nvPicPr>
          <p:cNvPr id="23" name="Рисунок 14">
            <a:extLst>
              <a:ext uri="{FF2B5EF4-FFF2-40B4-BE49-F238E27FC236}">
                <a16:creationId xmlns:a16="http://schemas.microsoft.com/office/drawing/2014/main" id="{05C5B665-9B9D-4E3E-8161-85EA974D77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43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8" name="Рисунок 14">
            <a:extLst>
              <a:ext uri="{FF2B5EF4-FFF2-40B4-BE49-F238E27FC236}">
                <a16:creationId xmlns:a16="http://schemas.microsoft.com/office/drawing/2014/main" id="{54F0FE76-7E41-4831-8881-50E4633A4A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EF7CCF65-E2F1-43C7-A225-82BE184E19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4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5" name="Рисунок 14">
            <a:extLst>
              <a:ext uri="{FF2B5EF4-FFF2-40B4-BE49-F238E27FC236}">
                <a16:creationId xmlns:a16="http://schemas.microsoft.com/office/drawing/2014/main" id="{CC7FFBA0-75CC-4175-82E9-20D8BA7924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9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техника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oy&#10;&#10;Description automatically generated">
            <a:extLst>
              <a:ext uri="{FF2B5EF4-FFF2-40B4-BE49-F238E27FC236}">
                <a16:creationId xmlns:a16="http://schemas.microsoft.com/office/drawing/2014/main" id="{EDD31687-F97E-4CE5-9661-27C5E76361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4276" y="1680869"/>
            <a:ext cx="8811499" cy="4956469"/>
          </a:xfrm>
          <a:prstGeom prst="rect">
            <a:avLst/>
          </a:prstGeom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07EC2879-739E-422D-AA4B-DD431BEB6E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8EA2444F-3E63-44D0-9E04-21E7D1FFDD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4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техника1_картинка меньше с прозрач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oy&#10;&#10;Description automatically generated">
            <a:extLst>
              <a:ext uri="{FF2B5EF4-FFF2-40B4-BE49-F238E27FC236}">
                <a16:creationId xmlns:a16="http://schemas.microsoft.com/office/drawing/2014/main" id="{EDD31687-F97E-4CE5-9661-27C5E76361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7482" y="2138297"/>
            <a:ext cx="7998293" cy="4499041"/>
          </a:xfrm>
          <a:prstGeom prst="rect">
            <a:avLst/>
          </a:prstGeom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no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EF522C62-5A7A-448D-959C-2464605BE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3E2694C2-3BC7-4761-B1A4-A7D262E277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71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техника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9" name="Рисунок 1">
            <a:extLst>
              <a:ext uri="{FF2B5EF4-FFF2-40B4-BE49-F238E27FC236}">
                <a16:creationId xmlns:a16="http://schemas.microsoft.com/office/drawing/2014/main" id="{1F8357C1-595D-4197-8B0A-BC2C0B8E09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4644" y="1996550"/>
            <a:ext cx="6230143" cy="445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14">
            <a:extLst>
              <a:ext uri="{FF2B5EF4-FFF2-40B4-BE49-F238E27FC236}">
                <a16:creationId xmlns:a16="http://schemas.microsoft.com/office/drawing/2014/main" id="{6722CFFA-C266-4C4D-9DC5-89805AF8A5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3E894A67-11D6-4D66-A727-100DB1437B4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4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техника2_картинка меньше с прозрач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9" name="Рисунок 1">
            <a:extLst>
              <a:ext uri="{FF2B5EF4-FFF2-40B4-BE49-F238E27FC236}">
                <a16:creationId xmlns:a16="http://schemas.microsoft.com/office/drawing/2014/main" id="{AA170826-3A6C-4957-ADFA-1AB0580054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2309545"/>
            <a:ext cx="5590490" cy="400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14">
            <a:extLst>
              <a:ext uri="{FF2B5EF4-FFF2-40B4-BE49-F238E27FC236}">
                <a16:creationId xmlns:a16="http://schemas.microsoft.com/office/drawing/2014/main" id="{E457ED2A-EEF5-4A67-82E4-70707CDA5B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4317103-EED3-4CAA-8B3B-942C4DCE9E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6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вер пейдж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51242B-FFC6-4BD6-AE24-08A875A34A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1418" y="1679609"/>
            <a:ext cx="5004982" cy="840230"/>
          </a:xfrm>
        </p:spPr>
        <p:txBody>
          <a:bodyPr wrap="square" anchor="b">
            <a:spAutoFit/>
          </a:bodyPr>
          <a:lstStyle>
            <a:lvl1pPr algn="l">
              <a:defRPr sz="5400">
                <a:solidFill>
                  <a:srgbClr val="FAC32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1CC3389-D4E1-4AEE-B099-C360EBD09C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418" y="2533095"/>
            <a:ext cx="3521415" cy="535531"/>
          </a:xfr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Подзаголовок</a:t>
            </a:r>
          </a:p>
        </p:txBody>
      </p:sp>
      <p:pic>
        <p:nvPicPr>
          <p:cNvPr id="8" name="Рисунок 14">
            <a:extLst>
              <a:ext uri="{FF2B5EF4-FFF2-40B4-BE49-F238E27FC236}">
                <a16:creationId xmlns:a16="http://schemas.microsoft.com/office/drawing/2014/main" id="{52DC7561-C976-4471-A70B-32C3D1C392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35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техника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12" name="Picture 2" descr="A picture containing toy&#10;&#10;Description automatically generated">
            <a:extLst>
              <a:ext uri="{FF2B5EF4-FFF2-40B4-BE49-F238E27FC236}">
                <a16:creationId xmlns:a16="http://schemas.microsoft.com/office/drawing/2014/main" id="{05AC06D7-ABCB-44DA-97A8-D414832C54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1152" y="1272183"/>
            <a:ext cx="9266063" cy="521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2868B890-9475-4423-AD47-9FEEE5F7E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67EAAA6E-51CD-42CE-A0FF-7FB837FC56D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5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техника3_картинка меньше с прозрач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10" name="Picture 2" descr="A picture containing toy&#10;&#10;Description automatically generated">
            <a:extLst>
              <a:ext uri="{FF2B5EF4-FFF2-40B4-BE49-F238E27FC236}">
                <a16:creationId xmlns:a16="http://schemas.microsoft.com/office/drawing/2014/main" id="{808684E0-B57B-4EED-9DAA-110AEEBEBE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0362" y="2036738"/>
            <a:ext cx="7906853" cy="444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CFCB2307-83DB-4575-83D8-C2DAD83C7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1AC15D0-85E3-46A0-BB94-82909923A2B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1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техника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13543D-4960-491A-8AF9-C81F8B06D1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61347" y="1922630"/>
            <a:ext cx="8625890" cy="534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no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77EB050C-DCAB-4856-8257-A8EB08FE43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FBF3F012-8167-4164-AA73-6716B09C88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6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техника4_картинка меньше с прозрач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CB194283-5782-4994-BCEF-7A4397B56E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6462" y="2544290"/>
            <a:ext cx="6955857" cy="431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10" name="Рисунок 14">
            <a:extLst>
              <a:ext uri="{FF2B5EF4-FFF2-40B4-BE49-F238E27FC236}">
                <a16:creationId xmlns:a16="http://schemas.microsoft.com/office/drawing/2014/main" id="{0808CD9B-6347-4A4A-8CE0-45F86348BB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C260F105-D03B-43AD-A625-D2ABC02C21D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5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, dark, lit&#10;&#10;Description automatically generated">
            <a:extLst>
              <a:ext uri="{FF2B5EF4-FFF2-40B4-BE49-F238E27FC236}">
                <a16:creationId xmlns:a16="http://schemas.microsoft.com/office/drawing/2014/main" id="{BB7BB98C-52ED-4B08-A073-C764EF708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7476" y="1481138"/>
            <a:ext cx="7173830" cy="5313145"/>
          </a:xfrm>
          <a:prstGeom prst="rect">
            <a:avLst/>
          </a:prstGeom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10" name="Рисунок 14">
            <a:extLst>
              <a:ext uri="{FF2B5EF4-FFF2-40B4-BE49-F238E27FC236}">
                <a16:creationId xmlns:a16="http://schemas.microsoft.com/office/drawing/2014/main" id="{CCAB81A4-F383-49D9-81E9-919CCC6145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223EDAF-7F0A-4A75-BB83-D16DE558B7E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2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процесс_картинка меньше с прозрач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person, dark, lit&#10;&#10;Description automatically generated">
            <a:extLst>
              <a:ext uri="{FF2B5EF4-FFF2-40B4-BE49-F238E27FC236}">
                <a16:creationId xmlns:a16="http://schemas.microsoft.com/office/drawing/2014/main" id="{7166AEA6-4F84-4298-9B91-A95474157D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4922" y="2427251"/>
            <a:ext cx="5896384" cy="4367032"/>
          </a:xfrm>
          <a:prstGeom prst="rect">
            <a:avLst/>
          </a:prstGeom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03244842-F5A0-45EC-94D5-95B2F457F9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68006B9-5588-4E38-8DE3-A76C0AB967C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34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процесс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person&#10;&#10;Description automatically generated">
            <a:extLst>
              <a:ext uri="{FF2B5EF4-FFF2-40B4-BE49-F238E27FC236}">
                <a16:creationId xmlns:a16="http://schemas.microsoft.com/office/drawing/2014/main" id="{042AFE06-DC16-4F24-8F98-A0C1645283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255" y="730250"/>
            <a:ext cx="10738179" cy="6040226"/>
          </a:xfrm>
          <a:prstGeom prst="rect">
            <a:avLst/>
          </a:prstGeom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2D638624-639F-4C79-A505-DFA801D5FD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9B1603F4-43E6-43A0-8A3B-81CC325E4C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36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процесс1_картинка меньше с прозрач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5F23749F-233F-4BBA-97BA-8D9E7C872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9453" y="1574110"/>
            <a:ext cx="9237981" cy="5196365"/>
          </a:xfrm>
          <a:prstGeom prst="rect">
            <a:avLst/>
          </a:prstGeom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10" name="Рисунок 14">
            <a:extLst>
              <a:ext uri="{FF2B5EF4-FFF2-40B4-BE49-F238E27FC236}">
                <a16:creationId xmlns:a16="http://schemas.microsoft.com/office/drawing/2014/main" id="{6E3ECFCB-5AB8-4CC8-A393-E0F09872B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87EDD15-6D9B-4FCD-9574-8F9EB6809A5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63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B851C6A7-1FBC-4B54-A3A0-82AB1362D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5231" y="6378373"/>
            <a:ext cx="6978316" cy="115466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9EDAEB2C-172E-4389-A165-66DB680924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75877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259E9-FF4E-4E61-9392-BAB984165C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84843"/>
            <a:ext cx="11347591" cy="805604"/>
          </a:xfrm>
          <a:prstGeom prst="rect">
            <a:avLst/>
          </a:prstGeom>
        </p:spPr>
      </p:pic>
      <p:pic>
        <p:nvPicPr>
          <p:cNvPr id="11" name="Picture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D589BD61-2B47-423F-A39B-62AC604CEF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01542" y="1837413"/>
            <a:ext cx="4956773" cy="40910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12" name="Рисунок 14">
            <a:extLst>
              <a:ext uri="{FF2B5EF4-FFF2-40B4-BE49-F238E27FC236}">
                <a16:creationId xmlns:a16="http://schemas.microsoft.com/office/drawing/2014/main" id="{7EAD0A08-83B4-490A-84A7-8547D8B3B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00DF6B-B56F-42F3-A956-5ADFCFE098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© 2022 Accenture. All rights reserved.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C0D0968-22AC-439D-B5AF-327DB28D9AD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53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4D0FAD-4F4A-4FB2-A257-0782F8A059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598349"/>
            <a:ext cx="11347591" cy="867051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2DA8DCDB-AFE9-40F0-B579-3BF5B9A986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96253"/>
            <a:ext cx="6827520" cy="6954253"/>
          </a:xfrm>
          <a:prstGeom prst="rect">
            <a:avLst/>
          </a:prstGeom>
        </p:spPr>
      </p:pic>
      <p:pic>
        <p:nvPicPr>
          <p:cNvPr id="15" name="Picture 14" descr="Shape, rectangle&#10;&#10;Description automatically generated">
            <a:extLst>
              <a:ext uri="{FF2B5EF4-FFF2-40B4-BE49-F238E27FC236}">
                <a16:creationId xmlns:a16="http://schemas.microsoft.com/office/drawing/2014/main" id="{066AE09D-2ED9-4576-8D10-A94F1AAF19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6158177"/>
            <a:ext cx="3098801" cy="699823"/>
          </a:xfrm>
          <a:prstGeom prst="rect">
            <a:avLst/>
          </a:prstGeom>
        </p:spPr>
      </p:pic>
      <p:pic>
        <p:nvPicPr>
          <p:cNvPr id="16" name="Picture 15" descr="Diagram, engineering drawing&#10;&#10;Description automatically generated">
            <a:extLst>
              <a:ext uri="{FF2B5EF4-FFF2-40B4-BE49-F238E27FC236}">
                <a16:creationId xmlns:a16="http://schemas.microsoft.com/office/drawing/2014/main" id="{DE107BF2-363B-47A7-BDE1-A5427BF4E77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00287" y="741147"/>
            <a:ext cx="6296890" cy="43499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09196" y="730805"/>
            <a:ext cx="3496804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11" name="Рисунок 14">
            <a:extLst>
              <a:ext uri="{FF2B5EF4-FFF2-40B4-BE49-F238E27FC236}">
                <a16:creationId xmlns:a16="http://schemas.microsoft.com/office/drawing/2014/main" id="{14956D09-A6DE-4029-A76A-61CE91890C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9E62130-3F4A-4A87-AA04-D4C3138229E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© 2022 Accenture. All rights reserved.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E6A7582E-807B-4E31-BDA1-B1D4DC534FA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8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епара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6">
            <a:extLst>
              <a:ext uri="{FF2B5EF4-FFF2-40B4-BE49-F238E27FC236}">
                <a16:creationId xmlns:a16="http://schemas.microsoft.com/office/drawing/2014/main" id="{91FE3DD6-C6E7-4AEC-801C-65559685B0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Рисунок 17">
            <a:extLst>
              <a:ext uri="{FF2B5EF4-FFF2-40B4-BE49-F238E27FC236}">
                <a16:creationId xmlns:a16="http://schemas.microsoft.com/office/drawing/2014/main" id="{A9A2ECD2-3BEA-46AF-9F18-DD52D12716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82127"/>
            <a:ext cx="1001077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62280" y="2176675"/>
            <a:ext cx="8072120" cy="757130"/>
          </a:xfrm>
        </p:spPr>
        <p:txBody>
          <a:bodyPr>
            <a:noAutofit/>
          </a:bodyPr>
          <a:lstStyle>
            <a:lvl1pPr>
              <a:defRPr sz="4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3C7779A-1860-4157-BD5F-DE5A0354C2D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© 2022 Accenture. All rights reserved.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055BEC8-7324-4528-8EA9-4580E938FD41}"/>
              </a:ext>
            </a:extLst>
          </p:cNvPr>
          <p:cNvSpPr txBox="1">
            <a:spLocks/>
          </p:cNvSpPr>
          <p:nvPr userDrawn="1"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5DC2810-A69B-4520-8068-BC3335D068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280" y="4446905"/>
            <a:ext cx="2743200" cy="2743200"/>
          </a:xfrm>
          <a:prstGeom prst="rect">
            <a:avLst/>
          </a:prstGeom>
        </p:spPr>
      </p:pic>
      <p:pic>
        <p:nvPicPr>
          <p:cNvPr id="12" name="Рисунок 14">
            <a:extLst>
              <a:ext uri="{FF2B5EF4-FFF2-40B4-BE49-F238E27FC236}">
                <a16:creationId xmlns:a16="http://schemas.microsoft.com/office/drawing/2014/main" id="{DDC4C55A-3E18-4711-BE11-9E451C2085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4543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вер пейд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yellow, toy&#10;&#10;Description automatically generated">
            <a:extLst>
              <a:ext uri="{FF2B5EF4-FFF2-40B4-BE49-F238E27FC236}">
                <a16:creationId xmlns:a16="http://schemas.microsoft.com/office/drawing/2014/main" id="{43564C7C-24D0-454B-A00C-5CDFF84DB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1128" y="0"/>
            <a:ext cx="8500872" cy="6858000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31F62E51-E936-4E04-8B51-5EE3FB39E7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13520" cy="68884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81418" y="1679609"/>
            <a:ext cx="5004982" cy="840230"/>
          </a:xfrm>
        </p:spPr>
        <p:txBody>
          <a:bodyPr wrap="square" anchor="b">
            <a:spAutoFit/>
          </a:bodyPr>
          <a:lstStyle>
            <a:lvl1pPr algn="l">
              <a:defRPr sz="5400">
                <a:solidFill>
                  <a:srgbClr val="FAC32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81418" y="2533095"/>
            <a:ext cx="3521415" cy="535531"/>
          </a:xfr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Подзаголовок</a:t>
            </a:r>
          </a:p>
        </p:txBody>
      </p:sp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4E40A763-AA1C-405F-98C6-AAED04A22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354"/>
          <a:stretch/>
        </p:blipFill>
        <p:spPr>
          <a:xfrm>
            <a:off x="0" y="5633720"/>
            <a:ext cx="4379214" cy="1316276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51E5ACB-2D4A-473F-9E9D-76241B9CCC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910" y="5766318"/>
            <a:ext cx="1268964" cy="126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13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вер пейдж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51242B-FFC6-4BD6-AE24-08A875A34A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1418" y="1679609"/>
            <a:ext cx="5004982" cy="840230"/>
          </a:xfrm>
        </p:spPr>
        <p:txBody>
          <a:bodyPr wrap="square" anchor="b">
            <a:spAutoFit/>
          </a:bodyPr>
          <a:lstStyle>
            <a:lvl1pPr algn="l">
              <a:defRPr sz="5400">
                <a:solidFill>
                  <a:srgbClr val="FAC32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21CC3389-D4E1-4AEE-B099-C360EBD09C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418" y="2533095"/>
            <a:ext cx="3521415" cy="535531"/>
          </a:xfr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Подзаголовок</a:t>
            </a:r>
          </a:p>
        </p:txBody>
      </p:sp>
      <p:pic>
        <p:nvPicPr>
          <p:cNvPr id="4" name="Рисунок 14">
            <a:extLst>
              <a:ext uri="{FF2B5EF4-FFF2-40B4-BE49-F238E27FC236}">
                <a16:creationId xmlns:a16="http://schemas.microsoft.com/office/drawing/2014/main" id="{44DE352F-887A-4AC1-B65A-935BC2B9F4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195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епара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6">
            <a:extLst>
              <a:ext uri="{FF2B5EF4-FFF2-40B4-BE49-F238E27FC236}">
                <a16:creationId xmlns:a16="http://schemas.microsoft.com/office/drawing/2014/main" id="{91FE3DD6-C6E7-4AEC-801C-65559685B0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Рисунок 17">
            <a:extLst>
              <a:ext uri="{FF2B5EF4-FFF2-40B4-BE49-F238E27FC236}">
                <a16:creationId xmlns:a16="http://schemas.microsoft.com/office/drawing/2014/main" id="{A9A2ECD2-3BEA-46AF-9F18-DD52D12716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82127"/>
            <a:ext cx="1001077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62280" y="2176675"/>
            <a:ext cx="8072120" cy="757130"/>
          </a:xfrm>
        </p:spPr>
        <p:txBody>
          <a:bodyPr>
            <a:noAutofit/>
          </a:bodyPr>
          <a:lstStyle>
            <a:lvl1pPr>
              <a:defRPr sz="4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3C7779A-1860-4157-BD5F-DE5A0354C2D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© 2022 Accenture. All rights reserved.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055BEC8-7324-4528-8EA9-4580E938FD41}"/>
              </a:ext>
            </a:extLst>
          </p:cNvPr>
          <p:cNvSpPr txBox="1">
            <a:spLocks/>
          </p:cNvSpPr>
          <p:nvPr userDrawn="1"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C6C1E40-CC53-4474-9306-D07DAA2DBB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280" y="4446905"/>
            <a:ext cx="2743200" cy="2743200"/>
          </a:xfrm>
          <a:prstGeom prst="rect">
            <a:avLst/>
          </a:prstGeom>
        </p:spPr>
      </p:pic>
      <p:pic>
        <p:nvPicPr>
          <p:cNvPr id="9" name="Рисунок 14">
            <a:extLst>
              <a:ext uri="{FF2B5EF4-FFF2-40B4-BE49-F238E27FC236}">
                <a16:creationId xmlns:a16="http://schemas.microsoft.com/office/drawing/2014/main" id="{2CDBA705-B7F9-472B-B0E8-13B09385AE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8855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епаратор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62280" y="2176675"/>
            <a:ext cx="10515600" cy="757130"/>
          </a:xfrm>
        </p:spPr>
        <p:txBody>
          <a:bodyPr/>
          <a:lstStyle>
            <a:lvl1pPr>
              <a:defRPr sz="4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14">
            <a:extLst>
              <a:ext uri="{FF2B5EF4-FFF2-40B4-BE49-F238E27FC236}">
                <a16:creationId xmlns:a16="http://schemas.microsoft.com/office/drawing/2014/main" id="{04246D52-C7B3-4E46-937F-0C79C803A0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24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ы_Контекст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>
            <a:extLst>
              <a:ext uri="{FF2B5EF4-FFF2-40B4-BE49-F238E27FC236}">
                <a16:creationId xmlns:a16="http://schemas.microsoft.com/office/drawing/2014/main" id="{7512E53A-D241-48BE-BD25-8A5967103A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5840" y="2234916"/>
            <a:ext cx="7204072" cy="405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9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Рисунок 10">
            <a:extLst>
              <a:ext uri="{FF2B5EF4-FFF2-40B4-BE49-F238E27FC236}">
                <a16:creationId xmlns:a16="http://schemas.microsoft.com/office/drawing/2014/main" id="{55749BF4-2E3B-4AE4-849D-B3FEBDFF2B8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579755" y="1169769"/>
            <a:ext cx="1178003" cy="444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Рисунок 14">
            <a:extLst>
              <a:ext uri="{FF2B5EF4-FFF2-40B4-BE49-F238E27FC236}">
                <a16:creationId xmlns:a16="http://schemas.microsoft.com/office/drawing/2014/main" id="{214A3034-5AE5-436C-8DA3-E8D45EC58B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4960" y="6521785"/>
            <a:ext cx="274952" cy="1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59989" y="427140"/>
            <a:ext cx="9876790" cy="475449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17538" y="1898292"/>
            <a:ext cx="10844846" cy="1037948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6"/>
              </a:buBlip>
              <a:defRPr sz="14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1" name="Подзаголовок 2">
            <a:extLst>
              <a:ext uri="{FF2B5EF4-FFF2-40B4-BE49-F238E27FC236}">
                <a16:creationId xmlns:a16="http://schemas.microsoft.com/office/drawing/2014/main" id="{87B06AB1-04EB-46C5-987A-7570F05E61E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758313" y="1255593"/>
            <a:ext cx="9704071" cy="3583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Подзаголовок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16158886-8710-41C3-9110-4B17391B3DF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79755" y="1204775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pic>
        <p:nvPicPr>
          <p:cNvPr id="19" name="Рисунок 10">
            <a:extLst>
              <a:ext uri="{FF2B5EF4-FFF2-40B4-BE49-F238E27FC236}">
                <a16:creationId xmlns:a16="http://schemas.microsoft.com/office/drawing/2014/main" id="{0963836F-2492-4214-ACB2-FF0A0FEB8B4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579755" y="3174031"/>
            <a:ext cx="1178003" cy="444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Текст 2">
            <a:extLst>
              <a:ext uri="{FF2B5EF4-FFF2-40B4-BE49-F238E27FC236}">
                <a16:creationId xmlns:a16="http://schemas.microsoft.com/office/drawing/2014/main" id="{8F768C8A-0FAF-49AE-95B6-7879888BFDB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7538" y="3902554"/>
            <a:ext cx="10844846" cy="1037948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6"/>
              </a:buBlip>
              <a:defRPr sz="14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97122EDA-53DE-4699-826B-87E0A658736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79755" y="3209037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pic>
        <p:nvPicPr>
          <p:cNvPr id="25" name="Рисунок 10">
            <a:extLst>
              <a:ext uri="{FF2B5EF4-FFF2-40B4-BE49-F238E27FC236}">
                <a16:creationId xmlns:a16="http://schemas.microsoft.com/office/drawing/2014/main" id="{57E7427C-5CCE-463F-93DB-EBE17BD93F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559989" y="5158263"/>
            <a:ext cx="1178003" cy="444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Текст 2">
            <a:extLst>
              <a:ext uri="{FF2B5EF4-FFF2-40B4-BE49-F238E27FC236}">
                <a16:creationId xmlns:a16="http://schemas.microsoft.com/office/drawing/2014/main" id="{CB6B8BC2-A3E0-4FD1-8114-7B625D3207E5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97772" y="5886786"/>
            <a:ext cx="10844846" cy="1037948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6"/>
              </a:buBlip>
              <a:defRPr sz="14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8AE7204D-A543-4BBA-B623-66AB57D9A5C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59989" y="5193269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E36315DD-15F4-46C7-8B26-8BF1E1AECA6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39" y="214686"/>
            <a:ext cx="956452" cy="956452"/>
          </a:xfrm>
          <a:prstGeom prst="rect">
            <a:avLst/>
          </a:prstGeom>
        </p:spPr>
      </p:pic>
      <p:sp>
        <p:nvSpPr>
          <p:cNvPr id="23" name="Текст 2">
            <a:extLst>
              <a:ext uri="{FF2B5EF4-FFF2-40B4-BE49-F238E27FC236}">
                <a16:creationId xmlns:a16="http://schemas.microsoft.com/office/drawing/2014/main" id="{5FBA9CF1-BB70-4666-9D3D-D7A03B711599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758313" y="3276605"/>
            <a:ext cx="9704071" cy="3416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Подзаголовок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8FE8CAD9-EF1C-4E8D-852D-60AD2F150D74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738547" y="5277611"/>
            <a:ext cx="9704071" cy="3416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278836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ы_контекстный слайд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17538" y="1898292"/>
            <a:ext cx="10844846" cy="1037948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2"/>
              </a:buBlip>
              <a:defRPr sz="14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1" name="Подзаголовок 2">
            <a:extLst>
              <a:ext uri="{FF2B5EF4-FFF2-40B4-BE49-F238E27FC236}">
                <a16:creationId xmlns:a16="http://schemas.microsoft.com/office/drawing/2014/main" id="{87B06AB1-04EB-46C5-987A-7570F05E61E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758313" y="1255593"/>
            <a:ext cx="9704071" cy="35832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Подзаголовок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16158886-8710-41C3-9110-4B17391B3DF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79755" y="1204775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8F768C8A-0FAF-49AE-95B6-7879888BFDB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7538" y="3902554"/>
            <a:ext cx="10844846" cy="1037948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2"/>
              </a:buBlip>
              <a:defRPr sz="14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97122EDA-53DE-4699-826B-87E0A658736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79755" y="3209037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CB6B8BC2-A3E0-4FD1-8114-7B625D3207E5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97772" y="5886786"/>
            <a:ext cx="10844846" cy="1037948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2"/>
              </a:buBlip>
              <a:defRPr sz="14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8AE7204D-A543-4BBA-B623-66AB57D9A5C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59989" y="5193269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129104D-67E5-4496-AAF5-0F0386A37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989" y="427140"/>
            <a:ext cx="9876790" cy="475449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633432DA-4577-4D8C-91C7-9942A1448CB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758313" y="3276605"/>
            <a:ext cx="9704071" cy="3416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Подзаголовок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00F21A3-E5B1-4E9C-AD22-1D542893F6C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738547" y="5277611"/>
            <a:ext cx="9704071" cy="3416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184935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и раздела_контекст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658AD15E-7C0F-4D87-85A4-3932F80DF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B2BDF5AC-0F1D-4704-A642-1F70B94355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053" y="303577"/>
            <a:ext cx="11030348" cy="81446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8453" y="488065"/>
            <a:ext cx="10877947" cy="480131"/>
          </a:xfrm>
        </p:spPr>
        <p:txBody>
          <a:bodyPr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755690" y="1413981"/>
            <a:ext cx="11080710" cy="4905460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4"/>
              </a:buBlip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ru-RU"/>
              <a:t>Образец текста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ru-RU"/>
              <a:t>Образец текста</a:t>
            </a:r>
            <a:endParaRPr lang="en-US"/>
          </a:p>
          <a:p>
            <a:pPr lvl="0"/>
            <a:endParaRPr lang="en-US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9056142D-274A-4381-92F4-7AC06CFF87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5399"/>
            <a:ext cx="806053" cy="802640"/>
          </a:xfrm>
          <a:prstGeom prst="rect">
            <a:avLst/>
          </a:prstGeom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F4A7FA50-B49E-4900-A572-28FF5E7CED2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-1" y="538559"/>
            <a:ext cx="947737" cy="43979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 №</a:t>
            </a:r>
            <a:endParaRPr lang="en-US"/>
          </a:p>
        </p:txBody>
      </p:sp>
      <p:pic>
        <p:nvPicPr>
          <p:cNvPr id="17" name="Picture 16" descr="Diagram, engineering drawing&#10;&#10;Description automatically generated">
            <a:extLst>
              <a:ext uri="{FF2B5EF4-FFF2-40B4-BE49-F238E27FC236}">
                <a16:creationId xmlns:a16="http://schemas.microsoft.com/office/drawing/2014/main" id="{544D172B-09A2-45E6-B9FE-25D009332BF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520" y="3797116"/>
            <a:ext cx="3311548" cy="273303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011F56E-B51F-4A8D-864F-2D1EC985698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© 2022 Accenture. All rights reserved.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8835754-3DC3-46C7-93B8-00FF81E1C7EF}"/>
              </a:ext>
            </a:extLst>
          </p:cNvPr>
          <p:cNvSpPr txBox="1">
            <a:spLocks/>
          </p:cNvSpPr>
          <p:nvPr userDrawn="1"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7E2466B8-002F-457E-9D8D-57F5B2CABB4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280" y="4446905"/>
            <a:ext cx="2743200" cy="2743200"/>
          </a:xfrm>
          <a:prstGeom prst="rect">
            <a:avLst/>
          </a:prstGeom>
        </p:spPr>
      </p:pic>
      <p:pic>
        <p:nvPicPr>
          <p:cNvPr id="19" name="Рисунок 14">
            <a:extLst>
              <a:ext uri="{FF2B5EF4-FFF2-40B4-BE49-F238E27FC236}">
                <a16:creationId xmlns:a16="http://schemas.microsoft.com/office/drawing/2014/main" id="{679BA37B-BD74-4EAC-9C33-0F6BA1745D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0889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и раздела_контекстный слайд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8453" y="488065"/>
            <a:ext cx="10877947" cy="480131"/>
          </a:xfrm>
        </p:spPr>
        <p:txBody>
          <a:bodyPr anchor="b">
            <a:no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755690" y="1413981"/>
            <a:ext cx="11080710" cy="4905460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2"/>
              </a:buBlip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/>
              <a:t>Образец текста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/>
              <a:t>Образец текста</a:t>
            </a:r>
            <a:endParaRPr lang="en-US"/>
          </a:p>
          <a:p>
            <a:pPr lvl="0"/>
            <a:endParaRPr lang="en-US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F4A7FA50-B49E-4900-A572-28FF5E7CED2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-1" y="538559"/>
            <a:ext cx="947737" cy="43979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 №</a:t>
            </a:r>
            <a:endParaRPr lang="en-US"/>
          </a:p>
        </p:txBody>
      </p:sp>
      <p:pic>
        <p:nvPicPr>
          <p:cNvPr id="7" name="Рисунок 14">
            <a:extLst>
              <a:ext uri="{FF2B5EF4-FFF2-40B4-BE49-F238E27FC236}">
                <a16:creationId xmlns:a16="http://schemas.microsoft.com/office/drawing/2014/main" id="{55B40CDE-51E2-41CC-BE87-D67E7A19BC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0613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3">
            <a:extLst>
              <a:ext uri="{FF2B5EF4-FFF2-40B4-BE49-F238E27FC236}">
                <a16:creationId xmlns:a16="http://schemas.microsoft.com/office/drawing/2014/main" id="{715987E0-3120-488E-B6DC-00D1E1784A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Рисунок 4">
            <a:extLst>
              <a:ext uri="{FF2B5EF4-FFF2-40B4-BE49-F238E27FC236}">
                <a16:creationId xmlns:a16="http://schemas.microsoft.com/office/drawing/2014/main" id="{48395D9B-8B05-4C9C-B0CA-38CC25B5B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762123"/>
            <a:ext cx="1001077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C92C4B43-7030-4EDB-9366-E2D6EE67E9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230" y="2199969"/>
            <a:ext cx="10515600" cy="784830"/>
          </a:xfrm>
        </p:spPr>
        <p:txBody>
          <a:bodyPr>
            <a:spAutoFit/>
          </a:bodyPr>
          <a:lstStyle>
            <a:lvl1pPr>
              <a:defRPr sz="5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E9DA91E-A11B-4436-B64B-AB227CB4215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© 2022 Accenture. All rights reserved.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A27E3E-D621-48ED-8B91-8805419EEAF8}"/>
              </a:ext>
            </a:extLst>
          </p:cNvPr>
          <p:cNvSpPr txBox="1">
            <a:spLocks/>
          </p:cNvSpPr>
          <p:nvPr userDrawn="1"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44FB92A-8AE7-422C-9AB4-447A621C815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280" y="4446905"/>
            <a:ext cx="2743200" cy="2743200"/>
          </a:xfrm>
          <a:prstGeom prst="rect">
            <a:avLst/>
          </a:prstGeom>
        </p:spPr>
      </p:pic>
      <p:pic>
        <p:nvPicPr>
          <p:cNvPr id="12" name="Рисунок 14">
            <a:extLst>
              <a:ext uri="{FF2B5EF4-FFF2-40B4-BE49-F238E27FC236}">
                <a16:creationId xmlns:a16="http://schemas.microsoft.com/office/drawing/2014/main" id="{EFE5F116-9081-4C23-B04F-2CAF869384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0981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й слайд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C92C4B43-7030-4EDB-9366-E2D6EE67E9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230" y="2199969"/>
            <a:ext cx="10515600" cy="784830"/>
          </a:xfrm>
        </p:spPr>
        <p:txBody>
          <a:bodyPr>
            <a:spAutoFit/>
          </a:bodyPr>
          <a:lstStyle>
            <a:lvl1pPr>
              <a:defRPr sz="5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pic>
        <p:nvPicPr>
          <p:cNvPr id="3" name="Рисунок 14">
            <a:extLst>
              <a:ext uri="{FF2B5EF4-FFF2-40B4-BE49-F238E27FC236}">
                <a16:creationId xmlns:a16="http://schemas.microsoft.com/office/drawing/2014/main" id="{7364A37E-BF53-49AB-B676-41E23819F2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94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епаратор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62280" y="1892459"/>
            <a:ext cx="10515600" cy="1325563"/>
          </a:xfrm>
        </p:spPr>
        <p:txBody>
          <a:bodyPr/>
          <a:lstStyle>
            <a:lvl1pPr>
              <a:defRPr sz="4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pic>
        <p:nvPicPr>
          <p:cNvPr id="7" name="Рисунок 14">
            <a:extLst>
              <a:ext uri="{FF2B5EF4-FFF2-40B4-BE49-F238E27FC236}">
                <a16:creationId xmlns:a16="http://schemas.microsoft.com/office/drawing/2014/main" id="{CF5DE12E-2AEE-4261-BF22-BBA9D88B78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6217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 с сетом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9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Рисунок 14">
            <a:extLst>
              <a:ext uri="{FF2B5EF4-FFF2-40B4-BE49-F238E27FC236}">
                <a16:creationId xmlns:a16="http://schemas.microsoft.com/office/drawing/2014/main" id="{214A3034-5AE5-436C-8DA3-E8D45EC58B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4960" y="6521785"/>
            <a:ext cx="274952" cy="1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59989" y="421883"/>
            <a:ext cx="9876790" cy="480131"/>
          </a:xfrm>
        </p:spPr>
        <p:txBody>
          <a:bodyPr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4802E0-0DCF-4978-B58B-EC60F02A3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749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5FBC7C6-AC89-4EB4-AA9E-2DBAA0D35CA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79648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A39171F-4A05-4805-92F9-1C9CBC6736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741547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B861F4E1-F3E2-47B6-A1CC-652D10706A4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3903446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B063A56-57D7-4334-A2DA-46AE0712111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065345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16AC4051-A029-42E8-B9DA-EED66D3E4DF6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27245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5D454C5-F46A-4FAE-AB3E-4F9630B03738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7354955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106AA3D2-0611-4DE0-8AB2-0958FEB0CAAE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8516854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098EE612-C86F-41DD-AC0D-C85E06808D92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9678753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822184F-8B91-4A37-BF36-091B56FC2259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10840652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D7B03531-9CDC-49FF-911B-5B28FA7B5846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417749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A41D71E5-96D4-411A-8F3A-4528569D86D2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579648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B98F1347-CA5D-4939-9AE7-3496A99E8411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2741547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232AB0EA-344D-4EA2-B3AB-4009D6D64033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3903446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141CE2C8-821D-4805-9D64-142BD399CE15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5065345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63155A9B-2102-470A-ABAE-C41D85ACF397}"/>
              </a:ext>
            </a:extLst>
          </p:cNvPr>
          <p:cNvSpPr>
            <a:spLocks noGrp="1"/>
          </p:cNvSpPr>
          <p:nvPr>
            <p:ph sz="half" idx="33"/>
          </p:nvPr>
        </p:nvSpPr>
        <p:spPr>
          <a:xfrm>
            <a:off x="6227245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761B007B-5262-4F38-A28C-41A791F5BB27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>
            <a:off x="7354955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D7D87144-6D89-4855-ADA2-BB44E43463E7}"/>
              </a:ext>
            </a:extLst>
          </p:cNvPr>
          <p:cNvSpPr>
            <a:spLocks noGrp="1"/>
          </p:cNvSpPr>
          <p:nvPr>
            <p:ph sz="half" idx="35"/>
          </p:nvPr>
        </p:nvSpPr>
        <p:spPr>
          <a:xfrm>
            <a:off x="8516854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C54101BA-E45E-4F4C-85FF-3630107E646C}"/>
              </a:ext>
            </a:extLst>
          </p:cNvPr>
          <p:cNvSpPr>
            <a:spLocks noGrp="1"/>
          </p:cNvSpPr>
          <p:nvPr>
            <p:ph sz="half" idx="36"/>
          </p:nvPr>
        </p:nvSpPr>
        <p:spPr>
          <a:xfrm>
            <a:off x="9678753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B76DF05-9A42-4170-BD3B-FE5D489DA077}"/>
              </a:ext>
            </a:extLst>
          </p:cNvPr>
          <p:cNvSpPr>
            <a:spLocks noGrp="1"/>
          </p:cNvSpPr>
          <p:nvPr>
            <p:ph sz="half" idx="37"/>
          </p:nvPr>
        </p:nvSpPr>
        <p:spPr>
          <a:xfrm>
            <a:off x="10840652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3DF4026-73A3-44C2-B816-9A68E4653C2F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416547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0389342C-5EAC-4444-8FF1-10A2652EB9F0}"/>
              </a:ext>
            </a:extLst>
          </p:cNvPr>
          <p:cNvSpPr>
            <a:spLocks noGrp="1"/>
          </p:cNvSpPr>
          <p:nvPr>
            <p:ph sz="half" idx="39"/>
          </p:nvPr>
        </p:nvSpPr>
        <p:spPr>
          <a:xfrm>
            <a:off x="1578446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9BC56F5E-CC94-4179-B744-EF9AD7912F69}"/>
              </a:ext>
            </a:extLst>
          </p:cNvPr>
          <p:cNvSpPr>
            <a:spLocks noGrp="1"/>
          </p:cNvSpPr>
          <p:nvPr>
            <p:ph sz="half" idx="40"/>
          </p:nvPr>
        </p:nvSpPr>
        <p:spPr>
          <a:xfrm>
            <a:off x="2740345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A59F8C41-1D9D-4E1D-A614-94B1260CE20F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3902244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D35755EE-8CE1-4DC0-A5C0-38A42D4C442A}"/>
              </a:ext>
            </a:extLst>
          </p:cNvPr>
          <p:cNvSpPr>
            <a:spLocks noGrp="1"/>
          </p:cNvSpPr>
          <p:nvPr>
            <p:ph sz="half" idx="42"/>
          </p:nvPr>
        </p:nvSpPr>
        <p:spPr>
          <a:xfrm>
            <a:off x="5064143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D4E5EFF8-4C48-45DC-A109-53BC40AC89B1}"/>
              </a:ext>
            </a:extLst>
          </p:cNvPr>
          <p:cNvSpPr>
            <a:spLocks noGrp="1"/>
          </p:cNvSpPr>
          <p:nvPr>
            <p:ph sz="half" idx="43"/>
          </p:nvPr>
        </p:nvSpPr>
        <p:spPr>
          <a:xfrm>
            <a:off x="6226043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4709368E-7053-4DEA-AB83-56CDE6783A75}"/>
              </a:ext>
            </a:extLst>
          </p:cNvPr>
          <p:cNvSpPr>
            <a:spLocks noGrp="1"/>
          </p:cNvSpPr>
          <p:nvPr>
            <p:ph sz="half" idx="44"/>
          </p:nvPr>
        </p:nvSpPr>
        <p:spPr>
          <a:xfrm>
            <a:off x="7353753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E55F276A-1F5E-44B1-B6B4-498753A39670}"/>
              </a:ext>
            </a:extLst>
          </p:cNvPr>
          <p:cNvSpPr>
            <a:spLocks noGrp="1"/>
          </p:cNvSpPr>
          <p:nvPr>
            <p:ph sz="half" idx="45"/>
          </p:nvPr>
        </p:nvSpPr>
        <p:spPr>
          <a:xfrm>
            <a:off x="8515652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273DFB-3B2F-4B44-B4F1-1A78A5B40D10}"/>
              </a:ext>
            </a:extLst>
          </p:cNvPr>
          <p:cNvSpPr>
            <a:spLocks noGrp="1"/>
          </p:cNvSpPr>
          <p:nvPr>
            <p:ph sz="half" idx="46"/>
          </p:nvPr>
        </p:nvSpPr>
        <p:spPr>
          <a:xfrm>
            <a:off x="9677551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38C65B49-2D39-4F0B-816D-6A07BA6D3928}"/>
              </a:ext>
            </a:extLst>
          </p:cNvPr>
          <p:cNvSpPr>
            <a:spLocks noGrp="1"/>
          </p:cNvSpPr>
          <p:nvPr>
            <p:ph sz="half" idx="47"/>
          </p:nvPr>
        </p:nvSpPr>
        <p:spPr>
          <a:xfrm>
            <a:off x="10839450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6CBE33FA-7471-4DED-8693-58BC3A2FC765}"/>
              </a:ext>
            </a:extLst>
          </p:cNvPr>
          <p:cNvSpPr>
            <a:spLocks noGrp="1"/>
          </p:cNvSpPr>
          <p:nvPr>
            <p:ph sz="half" idx="48"/>
          </p:nvPr>
        </p:nvSpPr>
        <p:spPr>
          <a:xfrm>
            <a:off x="416547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4E9BB75-014D-45E5-89F3-28BCBE642376}"/>
              </a:ext>
            </a:extLst>
          </p:cNvPr>
          <p:cNvSpPr>
            <a:spLocks noGrp="1"/>
          </p:cNvSpPr>
          <p:nvPr>
            <p:ph sz="half" idx="49"/>
          </p:nvPr>
        </p:nvSpPr>
        <p:spPr>
          <a:xfrm>
            <a:off x="1578446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2DDFCC6-6E05-4453-8B46-4A5F305D3A59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2740345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F835095E-BD51-4837-9D7E-8AEB7AB524C4}"/>
              </a:ext>
            </a:extLst>
          </p:cNvPr>
          <p:cNvSpPr>
            <a:spLocks noGrp="1"/>
          </p:cNvSpPr>
          <p:nvPr>
            <p:ph sz="half" idx="51"/>
          </p:nvPr>
        </p:nvSpPr>
        <p:spPr>
          <a:xfrm>
            <a:off x="3902244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DE0B0D6E-F35C-4465-B23B-5D3E12B89E71}"/>
              </a:ext>
            </a:extLst>
          </p:cNvPr>
          <p:cNvSpPr>
            <a:spLocks noGrp="1"/>
          </p:cNvSpPr>
          <p:nvPr>
            <p:ph sz="half" idx="52"/>
          </p:nvPr>
        </p:nvSpPr>
        <p:spPr>
          <a:xfrm>
            <a:off x="5064143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8ACEF8D4-8F53-4144-AA9C-5377C4E624FE}"/>
              </a:ext>
            </a:extLst>
          </p:cNvPr>
          <p:cNvSpPr>
            <a:spLocks noGrp="1"/>
          </p:cNvSpPr>
          <p:nvPr>
            <p:ph sz="half" idx="53"/>
          </p:nvPr>
        </p:nvSpPr>
        <p:spPr>
          <a:xfrm>
            <a:off x="6226043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309EEAEA-B7BE-455E-A341-64A07E8AC207}"/>
              </a:ext>
            </a:extLst>
          </p:cNvPr>
          <p:cNvSpPr>
            <a:spLocks noGrp="1"/>
          </p:cNvSpPr>
          <p:nvPr>
            <p:ph sz="half" idx="54"/>
          </p:nvPr>
        </p:nvSpPr>
        <p:spPr>
          <a:xfrm>
            <a:off x="7353753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597C7786-1854-4E4B-A898-E359E308CB03}"/>
              </a:ext>
            </a:extLst>
          </p:cNvPr>
          <p:cNvSpPr>
            <a:spLocks noGrp="1"/>
          </p:cNvSpPr>
          <p:nvPr>
            <p:ph sz="half" idx="55"/>
          </p:nvPr>
        </p:nvSpPr>
        <p:spPr>
          <a:xfrm>
            <a:off x="8515652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7BFB5DB1-3691-4D84-BE0B-65AF344FB3BC}"/>
              </a:ext>
            </a:extLst>
          </p:cNvPr>
          <p:cNvSpPr>
            <a:spLocks noGrp="1"/>
          </p:cNvSpPr>
          <p:nvPr>
            <p:ph sz="half" idx="56"/>
          </p:nvPr>
        </p:nvSpPr>
        <p:spPr>
          <a:xfrm>
            <a:off x="9677551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93" name="Content Placeholder 2">
            <a:extLst>
              <a:ext uri="{FF2B5EF4-FFF2-40B4-BE49-F238E27FC236}">
                <a16:creationId xmlns:a16="http://schemas.microsoft.com/office/drawing/2014/main" id="{A34E00B0-06A1-4ACD-A57A-6DED9565D21B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10839450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pic>
        <p:nvPicPr>
          <p:cNvPr id="50" name="Picture 49" descr="Logo, company name&#10;&#10;Description automatically generated">
            <a:extLst>
              <a:ext uri="{FF2B5EF4-FFF2-40B4-BE49-F238E27FC236}">
                <a16:creationId xmlns:a16="http://schemas.microsoft.com/office/drawing/2014/main" id="{C2966C10-69E5-4B9E-BD13-1DEB10D311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39" y="214686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86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 с сетом объектов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59989" y="421883"/>
            <a:ext cx="9876790" cy="480131"/>
          </a:xfrm>
        </p:spPr>
        <p:txBody>
          <a:bodyPr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DA141F-7E80-4750-81F0-AA7471FA4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749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036A49-9781-42A2-987D-7CA61D8F4BA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79648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62E85B-73C0-40A6-9F86-A6809888F44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741547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8CD714-5F0C-41FB-BA60-9C720CFCFE1C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3903446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378F303-CB89-4AE5-92DF-70F07FA58B4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065345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D40116-4735-41AD-BAB7-0F064845A36F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27245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46D807F-8C61-4052-B3A9-D1E0D4A456D4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7354955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5801B27-AE43-4416-8CAF-355550D8D448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>
            <a:off x="8516854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0EBC57-B35F-4D2D-8E56-898FF064DE64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9678753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FB7919D-28A6-450A-9BB1-5644649CBA74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10840652" y="176315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EDB0990-DE2B-4F11-AC52-939289149643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417749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6D9EA6C-F0EF-4866-85A1-F2F56AC3EAC7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579648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2700283-2B9B-4C9F-85B3-4A028A20BFD1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2741547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E8825E9-BA8F-4193-B73D-C2B9F4A4D8E6}"/>
              </a:ext>
            </a:extLst>
          </p:cNvPr>
          <p:cNvSpPr>
            <a:spLocks noGrp="1"/>
          </p:cNvSpPr>
          <p:nvPr>
            <p:ph sz="half" idx="31"/>
          </p:nvPr>
        </p:nvSpPr>
        <p:spPr>
          <a:xfrm>
            <a:off x="3903446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BAE59D0-2B4D-4248-ABF8-9622CAA3CC9B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5065345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9823C2D-22DE-417A-8E02-A29A9C070B62}"/>
              </a:ext>
            </a:extLst>
          </p:cNvPr>
          <p:cNvSpPr>
            <a:spLocks noGrp="1"/>
          </p:cNvSpPr>
          <p:nvPr>
            <p:ph sz="half" idx="33"/>
          </p:nvPr>
        </p:nvSpPr>
        <p:spPr>
          <a:xfrm>
            <a:off x="6227245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8C9EC71-C46C-4DFA-9E23-5F464CFADF41}"/>
              </a:ext>
            </a:extLst>
          </p:cNvPr>
          <p:cNvSpPr>
            <a:spLocks noGrp="1"/>
          </p:cNvSpPr>
          <p:nvPr>
            <p:ph sz="half" idx="34"/>
          </p:nvPr>
        </p:nvSpPr>
        <p:spPr>
          <a:xfrm>
            <a:off x="7354955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030A5E7-5DB4-43BB-A776-05F983146C9E}"/>
              </a:ext>
            </a:extLst>
          </p:cNvPr>
          <p:cNvSpPr>
            <a:spLocks noGrp="1"/>
          </p:cNvSpPr>
          <p:nvPr>
            <p:ph sz="half" idx="35"/>
          </p:nvPr>
        </p:nvSpPr>
        <p:spPr>
          <a:xfrm>
            <a:off x="8516854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D6EDAC9-0A8E-45CD-8209-0F771ED0CB22}"/>
              </a:ext>
            </a:extLst>
          </p:cNvPr>
          <p:cNvSpPr>
            <a:spLocks noGrp="1"/>
          </p:cNvSpPr>
          <p:nvPr>
            <p:ph sz="half" idx="36"/>
          </p:nvPr>
        </p:nvSpPr>
        <p:spPr>
          <a:xfrm>
            <a:off x="9678753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5ED202E-DEA8-4734-B0AC-CF3D9AAE0591}"/>
              </a:ext>
            </a:extLst>
          </p:cNvPr>
          <p:cNvSpPr>
            <a:spLocks noGrp="1"/>
          </p:cNvSpPr>
          <p:nvPr>
            <p:ph sz="half" idx="37"/>
          </p:nvPr>
        </p:nvSpPr>
        <p:spPr>
          <a:xfrm>
            <a:off x="10840652" y="2890918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DADE08-F434-47FA-B15C-391252D28DE3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416547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6CD4784-56B8-4503-AE95-04DC83A87EDC}"/>
              </a:ext>
            </a:extLst>
          </p:cNvPr>
          <p:cNvSpPr>
            <a:spLocks noGrp="1"/>
          </p:cNvSpPr>
          <p:nvPr>
            <p:ph sz="half" idx="39"/>
          </p:nvPr>
        </p:nvSpPr>
        <p:spPr>
          <a:xfrm>
            <a:off x="1578446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C8860498-825B-47E1-8986-77FA1EFE22EF}"/>
              </a:ext>
            </a:extLst>
          </p:cNvPr>
          <p:cNvSpPr>
            <a:spLocks noGrp="1"/>
          </p:cNvSpPr>
          <p:nvPr>
            <p:ph sz="half" idx="40"/>
          </p:nvPr>
        </p:nvSpPr>
        <p:spPr>
          <a:xfrm>
            <a:off x="2740345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93DDAEC-A601-4C7A-96FB-E9E4627F6537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3902244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70715F26-1C32-4F2E-8ADA-527139701DED}"/>
              </a:ext>
            </a:extLst>
          </p:cNvPr>
          <p:cNvSpPr>
            <a:spLocks noGrp="1"/>
          </p:cNvSpPr>
          <p:nvPr>
            <p:ph sz="half" idx="42"/>
          </p:nvPr>
        </p:nvSpPr>
        <p:spPr>
          <a:xfrm>
            <a:off x="5064143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5E58BC8-513E-499B-BE54-A25683728FD3}"/>
              </a:ext>
            </a:extLst>
          </p:cNvPr>
          <p:cNvSpPr>
            <a:spLocks noGrp="1"/>
          </p:cNvSpPr>
          <p:nvPr>
            <p:ph sz="half" idx="43"/>
          </p:nvPr>
        </p:nvSpPr>
        <p:spPr>
          <a:xfrm>
            <a:off x="6226043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3FB9D26-D21A-422B-8E84-5EAF18B0F635}"/>
              </a:ext>
            </a:extLst>
          </p:cNvPr>
          <p:cNvSpPr>
            <a:spLocks noGrp="1"/>
          </p:cNvSpPr>
          <p:nvPr>
            <p:ph sz="half" idx="44"/>
          </p:nvPr>
        </p:nvSpPr>
        <p:spPr>
          <a:xfrm>
            <a:off x="7353753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9FC4F3A-57A1-49BC-8164-CD7B21226C18}"/>
              </a:ext>
            </a:extLst>
          </p:cNvPr>
          <p:cNvSpPr>
            <a:spLocks noGrp="1"/>
          </p:cNvSpPr>
          <p:nvPr>
            <p:ph sz="half" idx="45"/>
          </p:nvPr>
        </p:nvSpPr>
        <p:spPr>
          <a:xfrm>
            <a:off x="8515652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B5EB2AB-82AF-4433-BF25-8875275C6516}"/>
              </a:ext>
            </a:extLst>
          </p:cNvPr>
          <p:cNvSpPr>
            <a:spLocks noGrp="1"/>
          </p:cNvSpPr>
          <p:nvPr>
            <p:ph sz="half" idx="46"/>
          </p:nvPr>
        </p:nvSpPr>
        <p:spPr>
          <a:xfrm>
            <a:off x="9677551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A83355AD-76E7-4663-86F7-B017D98BF3AC}"/>
              </a:ext>
            </a:extLst>
          </p:cNvPr>
          <p:cNvSpPr>
            <a:spLocks noGrp="1"/>
          </p:cNvSpPr>
          <p:nvPr>
            <p:ph sz="half" idx="47"/>
          </p:nvPr>
        </p:nvSpPr>
        <p:spPr>
          <a:xfrm>
            <a:off x="10839450" y="395960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C0E00CE1-094D-4AFA-99CD-AFBB77D2C09D}"/>
              </a:ext>
            </a:extLst>
          </p:cNvPr>
          <p:cNvSpPr>
            <a:spLocks noGrp="1"/>
          </p:cNvSpPr>
          <p:nvPr>
            <p:ph sz="half" idx="48"/>
          </p:nvPr>
        </p:nvSpPr>
        <p:spPr>
          <a:xfrm>
            <a:off x="416547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9CA3AD3-544A-480D-B011-D196DE7943CA}"/>
              </a:ext>
            </a:extLst>
          </p:cNvPr>
          <p:cNvSpPr>
            <a:spLocks noGrp="1"/>
          </p:cNvSpPr>
          <p:nvPr>
            <p:ph sz="half" idx="49"/>
          </p:nvPr>
        </p:nvSpPr>
        <p:spPr>
          <a:xfrm>
            <a:off x="1578446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C46089F1-1720-4CA3-A3E2-572A3D165275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2740345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4436D12-051A-4C23-BB1C-3C7D026B329E}"/>
              </a:ext>
            </a:extLst>
          </p:cNvPr>
          <p:cNvSpPr>
            <a:spLocks noGrp="1"/>
          </p:cNvSpPr>
          <p:nvPr>
            <p:ph sz="half" idx="51"/>
          </p:nvPr>
        </p:nvSpPr>
        <p:spPr>
          <a:xfrm>
            <a:off x="3902244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FFA78A9-A477-4157-B53A-D1FEBBB98F9A}"/>
              </a:ext>
            </a:extLst>
          </p:cNvPr>
          <p:cNvSpPr>
            <a:spLocks noGrp="1"/>
          </p:cNvSpPr>
          <p:nvPr>
            <p:ph sz="half" idx="52"/>
          </p:nvPr>
        </p:nvSpPr>
        <p:spPr>
          <a:xfrm>
            <a:off x="5064143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E1C8562-33C3-4D06-BB4B-17A7B1CC44C2}"/>
              </a:ext>
            </a:extLst>
          </p:cNvPr>
          <p:cNvSpPr>
            <a:spLocks noGrp="1"/>
          </p:cNvSpPr>
          <p:nvPr>
            <p:ph sz="half" idx="53"/>
          </p:nvPr>
        </p:nvSpPr>
        <p:spPr>
          <a:xfrm>
            <a:off x="6226043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FFAE6FDE-0B39-4B43-81EB-47F519BDDD55}"/>
              </a:ext>
            </a:extLst>
          </p:cNvPr>
          <p:cNvSpPr>
            <a:spLocks noGrp="1"/>
          </p:cNvSpPr>
          <p:nvPr>
            <p:ph sz="half" idx="54"/>
          </p:nvPr>
        </p:nvSpPr>
        <p:spPr>
          <a:xfrm>
            <a:off x="7353753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D6269B90-4287-46A9-92F4-15538696348C}"/>
              </a:ext>
            </a:extLst>
          </p:cNvPr>
          <p:cNvSpPr>
            <a:spLocks noGrp="1"/>
          </p:cNvSpPr>
          <p:nvPr>
            <p:ph sz="half" idx="55"/>
          </p:nvPr>
        </p:nvSpPr>
        <p:spPr>
          <a:xfrm>
            <a:off x="8515652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090E9EB3-8C3D-4E61-BB8F-7514481E1B32}"/>
              </a:ext>
            </a:extLst>
          </p:cNvPr>
          <p:cNvSpPr>
            <a:spLocks noGrp="1"/>
          </p:cNvSpPr>
          <p:nvPr>
            <p:ph sz="half" idx="56"/>
          </p:nvPr>
        </p:nvSpPr>
        <p:spPr>
          <a:xfrm>
            <a:off x="9677551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24686A6A-587B-44CC-B491-C72C5299393E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10839450" y="5087365"/>
            <a:ext cx="905510" cy="881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820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простран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9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Рисунок 14">
            <a:extLst>
              <a:ext uri="{FF2B5EF4-FFF2-40B4-BE49-F238E27FC236}">
                <a16:creationId xmlns:a16="http://schemas.microsoft.com/office/drawing/2014/main" id="{214A3034-5AE5-436C-8DA3-E8D45EC58B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4960" y="6521785"/>
            <a:ext cx="274952" cy="1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59989" y="421883"/>
            <a:ext cx="9876790" cy="480131"/>
          </a:xfrm>
        </p:spPr>
        <p:txBody>
          <a:bodyPr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ABED5F22-F5A8-41BC-980A-B274C264EF2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39" y="214686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035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_пространство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59989" y="421883"/>
            <a:ext cx="9876790" cy="480131"/>
          </a:xfrm>
        </p:spPr>
        <p:txBody>
          <a:bodyPr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254227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ндартный шаблон_пространство_техника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9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Рисунок 14">
            <a:extLst>
              <a:ext uri="{FF2B5EF4-FFF2-40B4-BE49-F238E27FC236}">
                <a16:creationId xmlns:a16="http://schemas.microsoft.com/office/drawing/2014/main" id="{214A3034-5AE5-436C-8DA3-E8D45EC58B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4960" y="6521785"/>
            <a:ext cx="274952" cy="1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59989" y="421883"/>
            <a:ext cx="9876790" cy="480131"/>
          </a:xfrm>
        </p:spPr>
        <p:txBody>
          <a:bodyPr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9" name="Picture 8" descr="A picture containing toy&#10;&#10;Description automatically generated">
            <a:extLst>
              <a:ext uri="{FF2B5EF4-FFF2-40B4-BE49-F238E27FC236}">
                <a16:creationId xmlns:a16="http://schemas.microsoft.com/office/drawing/2014/main" id="{20AE26DC-4AA2-4DE5-AE20-BAABCA7B40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9655" y="3118270"/>
            <a:ext cx="6256120" cy="3519068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7A1CF6AB-4E68-4FFF-82AF-2AA50F05BCC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39" y="214686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06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тандартный шаблон_пространство_техника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9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Рисунок 14">
            <a:extLst>
              <a:ext uri="{FF2B5EF4-FFF2-40B4-BE49-F238E27FC236}">
                <a16:creationId xmlns:a16="http://schemas.microsoft.com/office/drawing/2014/main" id="{214A3034-5AE5-436C-8DA3-E8D45EC58B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4960" y="6521785"/>
            <a:ext cx="274952" cy="1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59989" y="421883"/>
            <a:ext cx="9876790" cy="480131"/>
          </a:xfrm>
        </p:spPr>
        <p:txBody>
          <a:bodyPr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9A8C1B48-A225-4BC4-9898-B816CA6EC0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8198" y="3127181"/>
            <a:ext cx="4448292" cy="318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8FF3E78-C33B-41EA-A0F8-1A14843432D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39" y="214686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2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Стандартный шаблон_пространство_техника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9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Рисунок 14">
            <a:extLst>
              <a:ext uri="{FF2B5EF4-FFF2-40B4-BE49-F238E27FC236}">
                <a16:creationId xmlns:a16="http://schemas.microsoft.com/office/drawing/2014/main" id="{214A3034-5AE5-436C-8DA3-E8D45EC58B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4960" y="6521785"/>
            <a:ext cx="274952" cy="1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59989" y="421883"/>
            <a:ext cx="9876790" cy="480131"/>
          </a:xfrm>
        </p:spPr>
        <p:txBody>
          <a:bodyPr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8" name="Picture 2" descr="A picture containing toy&#10;&#10;Description automatically generated">
            <a:extLst>
              <a:ext uri="{FF2B5EF4-FFF2-40B4-BE49-F238E27FC236}">
                <a16:creationId xmlns:a16="http://schemas.microsoft.com/office/drawing/2014/main" id="{3ABBED17-4D29-4C0A-9108-FA4862D872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7855" y="3016254"/>
            <a:ext cx="6232057" cy="350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F4D4C9A-A26C-4AF2-923F-D79723D5D0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39" y="214686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694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Стандартный шаблон_пространство_техника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80EE70AC-5228-45A6-9C98-3E06597C8E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5324" y="3262964"/>
            <a:ext cx="5796995" cy="359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9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Рисунок 14">
            <a:extLst>
              <a:ext uri="{FF2B5EF4-FFF2-40B4-BE49-F238E27FC236}">
                <a16:creationId xmlns:a16="http://schemas.microsoft.com/office/drawing/2014/main" id="{214A3034-5AE5-436C-8DA3-E8D45EC58B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4960" y="6521785"/>
            <a:ext cx="274952" cy="1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59989" y="421883"/>
            <a:ext cx="9876790" cy="480131"/>
          </a:xfrm>
        </p:spPr>
        <p:txBody>
          <a:bodyPr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20027910-65FC-4EED-9169-69EAEF37B83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39" y="214686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389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Стандартный шаблон_пространство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, dark, lit&#10;&#10;Description automatically generated">
            <a:extLst>
              <a:ext uri="{FF2B5EF4-FFF2-40B4-BE49-F238E27FC236}">
                <a16:creationId xmlns:a16="http://schemas.microsoft.com/office/drawing/2014/main" id="{D4AA36D6-6EB0-4D74-BD40-BEEBDC76C6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8324" y="3214837"/>
            <a:ext cx="4832981" cy="3579445"/>
          </a:xfrm>
          <a:prstGeom prst="rect">
            <a:avLst/>
          </a:prstGeom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9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Рисунок 14">
            <a:extLst>
              <a:ext uri="{FF2B5EF4-FFF2-40B4-BE49-F238E27FC236}">
                <a16:creationId xmlns:a16="http://schemas.microsoft.com/office/drawing/2014/main" id="{214A3034-5AE5-436C-8DA3-E8D45EC58B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4960" y="6521785"/>
            <a:ext cx="274952" cy="1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59989" y="421883"/>
            <a:ext cx="9876790" cy="480131"/>
          </a:xfrm>
        </p:spPr>
        <p:txBody>
          <a:bodyPr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F6FEC09-332D-42CE-A37D-D8492BA949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39" y="214686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45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Стандартный шаблон_пространство_процесс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7D8CDDAD-9205-4AE2-A8C3-C3255E80C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257" y="2689437"/>
            <a:ext cx="7255177" cy="4081038"/>
          </a:xfrm>
          <a:prstGeom prst="rect">
            <a:avLst/>
          </a:prstGeom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9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Рисунок 14">
            <a:extLst>
              <a:ext uri="{FF2B5EF4-FFF2-40B4-BE49-F238E27FC236}">
                <a16:creationId xmlns:a16="http://schemas.microsoft.com/office/drawing/2014/main" id="{214A3034-5AE5-436C-8DA3-E8D45EC58B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4960" y="6521785"/>
            <a:ext cx="274952" cy="1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59989" y="421883"/>
            <a:ext cx="9876790" cy="480131"/>
          </a:xfrm>
        </p:spPr>
        <p:txBody>
          <a:bodyPr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5F6C35B-0D9B-4EB4-8CB4-32D33E549CC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39" y="214686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3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>
            <a:extLst>
              <a:ext uri="{FF2B5EF4-FFF2-40B4-BE49-F238E27FC236}">
                <a16:creationId xmlns:a16="http://schemas.microsoft.com/office/drawing/2014/main" id="{7512E53A-D241-48BE-BD25-8A5967103A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6009" y="1100138"/>
            <a:ext cx="9843911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Рисунок 10">
            <a:extLst>
              <a:ext uri="{FF2B5EF4-FFF2-40B4-BE49-F238E27FC236}">
                <a16:creationId xmlns:a16="http://schemas.microsoft.com/office/drawing/2014/main" id="{55749BF4-2E3B-4AE4-849D-B3FEBDFF2B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1711325"/>
            <a:ext cx="1066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Рисунок 14">
            <a:extLst>
              <a:ext uri="{FF2B5EF4-FFF2-40B4-BE49-F238E27FC236}">
                <a16:creationId xmlns:a16="http://schemas.microsoft.com/office/drawing/2014/main" id="{214A3034-5AE5-436C-8DA3-E8D45EC58B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17538" y="2446339"/>
            <a:ext cx="5548630" cy="2316442"/>
          </a:xfrm>
        </p:spPr>
        <p:txBody>
          <a:bodyPr/>
          <a:lstStyle>
            <a:lvl1pPr marL="285750" indent="-285750">
              <a:buFontTx/>
              <a:buBlip>
                <a:blip r:embed="rId6"/>
              </a:buBlip>
              <a:defRPr sz="18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1" name="Подзаголовок 2">
            <a:extLst>
              <a:ext uri="{FF2B5EF4-FFF2-40B4-BE49-F238E27FC236}">
                <a16:creationId xmlns:a16="http://schemas.microsoft.com/office/drawing/2014/main" id="{87B06AB1-04EB-46C5-987A-7570F05E61E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758314" y="1732521"/>
            <a:ext cx="6009640" cy="488472"/>
          </a:xfrm>
        </p:spPr>
        <p:txBody>
          <a:bodyPr/>
          <a:lstStyle>
            <a:lvl1pPr marL="0" indent="0" algn="l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Подзаголовок</a:t>
            </a:r>
          </a:p>
        </p:txBody>
      </p:sp>
      <p:pic>
        <p:nvPicPr>
          <p:cNvPr id="18" name="Рисунок 10">
            <a:extLst>
              <a:ext uri="{FF2B5EF4-FFF2-40B4-BE49-F238E27FC236}">
                <a16:creationId xmlns:a16="http://schemas.microsoft.com/office/drawing/2014/main" id="{80986670-38E2-402E-95A3-6AC4D71B94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4853706"/>
            <a:ext cx="1066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Текст 2">
            <a:extLst>
              <a:ext uri="{FF2B5EF4-FFF2-40B4-BE49-F238E27FC236}">
                <a16:creationId xmlns:a16="http://schemas.microsoft.com/office/drawing/2014/main" id="{3DAE4412-6D7B-4CA0-868E-A68CD292D8B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89200" y="5561374"/>
            <a:ext cx="5548630" cy="1262061"/>
          </a:xfrm>
        </p:spPr>
        <p:txBody>
          <a:bodyPr/>
          <a:lstStyle>
            <a:lvl1pPr marL="285750" indent="-285750">
              <a:buFontTx/>
              <a:buBlip>
                <a:blip r:embed="rId6"/>
              </a:buBlip>
              <a:defRPr sz="18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2B97EB7E-AD0C-4149-A7D8-058AC1DE41A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737992" y="4916098"/>
            <a:ext cx="6029961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Подзаголовок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6D24C9BC-3138-4845-80F0-91036E9E009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79755" y="4905707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16158886-8710-41C3-9110-4B17391B3DF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79755" y="1756207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6B72E27-8C6F-4F2B-ACE1-75D7A9DE790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196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2_простран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F1370AC1-0C28-4BBE-B9FA-9019BC288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6416838"/>
            <a:ext cx="7549790" cy="124922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557209ED-6AA4-4085-AA40-CF0270F9F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32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4B45A-DA43-4B64-A1A1-46D19113FF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3412"/>
            <a:ext cx="11347591" cy="536496"/>
          </a:xfrm>
          <a:prstGeom prst="rect">
            <a:avLst/>
          </a:prstGeom>
        </p:spPr>
      </p:pic>
      <p:pic>
        <p:nvPicPr>
          <p:cNvPr id="9" name="Picture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DD94D7F6-F8D5-44E4-9845-8431DB6ED31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78387" y="1303320"/>
            <a:ext cx="4956773" cy="40910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3192" y="439777"/>
            <a:ext cx="9876790" cy="480131"/>
          </a:xfrm>
        </p:spPr>
        <p:txBody>
          <a:bodyPr anchor="b">
            <a:no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10" name="Рисунок 14">
            <a:extLst>
              <a:ext uri="{FF2B5EF4-FFF2-40B4-BE49-F238E27FC236}">
                <a16:creationId xmlns:a16="http://schemas.microsoft.com/office/drawing/2014/main" id="{704513C5-D50D-4DA6-B838-7BCF0AC82D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4960" y="6521785"/>
            <a:ext cx="274952" cy="1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C63042F-CF4D-4500-9BF3-D0327E09985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© 2022 Accenture. All rights reserved.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1D4FF0DC-6A8A-4739-8495-E1BCB49B75F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39" y="214686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593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 шаблон3_простран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44CAEF6-6DFF-4493-90EA-AB9814E1C9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33137"/>
            <a:ext cx="11347591" cy="486771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020BBA47-11FA-42C5-B76F-2B34C9535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-105878"/>
            <a:ext cx="3911747" cy="6963878"/>
          </a:xfrm>
          <a:prstGeom prst="rect">
            <a:avLst/>
          </a:prstGeom>
        </p:spPr>
      </p:pic>
      <p:pic>
        <p:nvPicPr>
          <p:cNvPr id="16" name="Picture 15" descr="Diagram, engineering drawing&#10;&#10;Description automatically generated">
            <a:extLst>
              <a:ext uri="{FF2B5EF4-FFF2-40B4-BE49-F238E27FC236}">
                <a16:creationId xmlns:a16="http://schemas.microsoft.com/office/drawing/2014/main" id="{F32FDCA4-DC56-4319-A008-56A06679C2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63954" y="-326230"/>
            <a:ext cx="6296890" cy="43499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C2F79A-A8B2-4EC4-BD3C-B669AE23F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6432189"/>
            <a:ext cx="11347591" cy="48677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911744" y="439777"/>
            <a:ext cx="6878176" cy="480131"/>
          </a:xfrm>
        </p:spPr>
        <p:txBody>
          <a:bodyPr wrap="square" anchor="b">
            <a:spAutoFit/>
          </a:bodyPr>
          <a:lstStyle>
            <a:lvl1pPr>
              <a:defRPr sz="28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5DB2C79-B803-4E1C-829E-6D82171D7C4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© 2022 Accenture. All rights reserved.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19" name="Рисунок 14">
            <a:extLst>
              <a:ext uri="{FF2B5EF4-FFF2-40B4-BE49-F238E27FC236}">
                <a16:creationId xmlns:a16="http://schemas.microsoft.com/office/drawing/2014/main" id="{57F2D815-D0CE-4E77-B03A-E7C21649E2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44960" y="6521785"/>
            <a:ext cx="274952" cy="19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0B0CA7AC-28A5-4EBE-8CD9-E974FFB00F7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4339" y="214686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3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ы_небольшая картинка с прозрач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>
            <a:extLst>
              <a:ext uri="{FF2B5EF4-FFF2-40B4-BE49-F238E27FC236}">
                <a16:creationId xmlns:a16="http://schemas.microsoft.com/office/drawing/2014/main" id="{7512E53A-D241-48BE-BD25-8A5967103A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8872" y="1732521"/>
            <a:ext cx="8321040" cy="468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Рисунок 3">
            <a:extLst>
              <a:ext uri="{FF2B5EF4-FFF2-40B4-BE49-F238E27FC236}">
                <a16:creationId xmlns:a16="http://schemas.microsoft.com/office/drawing/2014/main" id="{028C75B9-AB96-4376-A6C1-58FCBD0A3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2192000" cy="150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Рисунок 10">
            <a:extLst>
              <a:ext uri="{FF2B5EF4-FFF2-40B4-BE49-F238E27FC236}">
                <a16:creationId xmlns:a16="http://schemas.microsoft.com/office/drawing/2014/main" id="{55749BF4-2E3B-4AE4-849D-B3FEBDFF2B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1711325"/>
            <a:ext cx="1066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17538" y="2446339"/>
            <a:ext cx="5548630" cy="2316442"/>
          </a:xfrm>
        </p:spPr>
        <p:txBody>
          <a:bodyPr/>
          <a:lstStyle>
            <a:lvl1pPr marL="285750" indent="-285750">
              <a:buFontTx/>
              <a:buBlip>
                <a:blip r:embed="rId5"/>
              </a:buBlip>
              <a:defRPr sz="18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1" name="Подзаголовок 2">
            <a:extLst>
              <a:ext uri="{FF2B5EF4-FFF2-40B4-BE49-F238E27FC236}">
                <a16:creationId xmlns:a16="http://schemas.microsoft.com/office/drawing/2014/main" id="{87B06AB1-04EB-46C5-987A-7570F05E61E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758314" y="1732521"/>
            <a:ext cx="6009640" cy="488472"/>
          </a:xfrm>
        </p:spPr>
        <p:txBody>
          <a:bodyPr/>
          <a:lstStyle>
            <a:lvl1pPr marL="0" indent="0" algn="l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Подзаголовок</a:t>
            </a:r>
          </a:p>
        </p:txBody>
      </p:sp>
      <p:pic>
        <p:nvPicPr>
          <p:cNvPr id="18" name="Рисунок 10">
            <a:extLst>
              <a:ext uri="{FF2B5EF4-FFF2-40B4-BE49-F238E27FC236}">
                <a16:creationId xmlns:a16="http://schemas.microsoft.com/office/drawing/2014/main" id="{80986670-38E2-402E-95A3-6AC4D71B94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075" y="4853706"/>
            <a:ext cx="1066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Текст 2">
            <a:extLst>
              <a:ext uri="{FF2B5EF4-FFF2-40B4-BE49-F238E27FC236}">
                <a16:creationId xmlns:a16="http://schemas.microsoft.com/office/drawing/2014/main" id="{3DAE4412-6D7B-4CA0-868E-A68CD292D8B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89200" y="5561374"/>
            <a:ext cx="5548630" cy="1262061"/>
          </a:xfrm>
        </p:spPr>
        <p:txBody>
          <a:bodyPr/>
          <a:lstStyle>
            <a:lvl1pPr marL="285750" indent="-285750">
              <a:buFontTx/>
              <a:buBlip>
                <a:blip r:embed="rId5"/>
              </a:buBlip>
              <a:defRPr sz="18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2B97EB7E-AD0C-4149-A7D8-058AC1DE41A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737992" y="4916098"/>
            <a:ext cx="6029961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Подзаголовок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6D24C9BC-3138-4845-80F0-91036E9E009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79755" y="4905707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16158886-8710-41C3-9110-4B17391B3DF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79755" y="1756207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pic>
        <p:nvPicPr>
          <p:cNvPr id="17" name="Рисунок 14">
            <a:extLst>
              <a:ext uri="{FF2B5EF4-FFF2-40B4-BE49-F238E27FC236}">
                <a16:creationId xmlns:a16="http://schemas.microsoft.com/office/drawing/2014/main" id="{85090CB5-9BC6-4092-B8B4-2F35326D27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E4ADFC36-DDF5-4B51-BC2A-8875DCD5D8D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6347" y="621008"/>
            <a:ext cx="956452" cy="9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2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ы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39738" y="776069"/>
            <a:ext cx="9876790" cy="646331"/>
          </a:xfrm>
        </p:spPr>
        <p:txBody>
          <a:bodyPr anchor="b">
            <a:sp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17538" y="2446339"/>
            <a:ext cx="5548630" cy="2316442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sz="18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1" name="Подзаголовок 2">
            <a:extLst>
              <a:ext uri="{FF2B5EF4-FFF2-40B4-BE49-F238E27FC236}">
                <a16:creationId xmlns:a16="http://schemas.microsoft.com/office/drawing/2014/main" id="{87B06AB1-04EB-46C5-987A-7570F05E61E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758314" y="1732521"/>
            <a:ext cx="6009640" cy="488472"/>
          </a:xfrm>
        </p:spPr>
        <p:txBody>
          <a:bodyPr/>
          <a:lstStyle>
            <a:lvl1pPr marL="0" indent="0" algn="l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Подзаголовок</a:t>
            </a:r>
          </a:p>
        </p:txBody>
      </p:sp>
      <p:sp>
        <p:nvSpPr>
          <p:cNvPr id="84" name="Текст 2">
            <a:extLst>
              <a:ext uri="{FF2B5EF4-FFF2-40B4-BE49-F238E27FC236}">
                <a16:creationId xmlns:a16="http://schemas.microsoft.com/office/drawing/2014/main" id="{3DAE4412-6D7B-4CA0-868E-A68CD292D8B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89200" y="5561374"/>
            <a:ext cx="5548630" cy="1262061"/>
          </a:xfrm>
        </p:spPr>
        <p:txBody>
          <a:bodyPr/>
          <a:lstStyle>
            <a:lvl1pPr marL="285750" indent="-285750">
              <a:buFontTx/>
              <a:buBlip>
                <a:blip r:embed="rId2"/>
              </a:buBlip>
              <a:defRPr sz="1800">
                <a:solidFill>
                  <a:srgbClr val="2F319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en-US"/>
          </a:p>
          <a:p>
            <a:pPr lvl="0"/>
            <a:r>
              <a:rPr lang="ru-RU"/>
              <a:t>Образец текста</a:t>
            </a:r>
          </a:p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2B97EB7E-AD0C-4149-A7D8-058AC1DE41A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737992" y="4916098"/>
            <a:ext cx="6029961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Подзаголовок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6D24C9BC-3138-4845-80F0-91036E9E009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79755" y="4905707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16158886-8710-41C3-9110-4B17391B3DF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79755" y="1756207"/>
            <a:ext cx="913765" cy="5000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</a:p>
        </p:txBody>
      </p:sp>
      <p:pic>
        <p:nvPicPr>
          <p:cNvPr id="11" name="Рисунок 14">
            <a:extLst>
              <a:ext uri="{FF2B5EF4-FFF2-40B4-BE49-F238E27FC236}">
                <a16:creationId xmlns:a16="http://schemas.microsoft.com/office/drawing/2014/main" id="{8B870A99-5004-4355-A7B4-1318D54FED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25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и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658AD15E-7C0F-4D87-85A4-3932F80DF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B2BDF5AC-0F1D-4704-A642-1F70B94355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561" y="493061"/>
            <a:ext cx="9977120" cy="1426602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506538" y="2483743"/>
            <a:ext cx="5548630" cy="3183632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4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ru-RU"/>
              <a:t>Образец текста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lang="ru-RU"/>
              <a:t>Образец текста</a:t>
            </a:r>
            <a:endParaRPr lang="en-US"/>
          </a:p>
          <a:p>
            <a:pPr lvl="0"/>
            <a:endParaRPr lang="en-US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9056142D-274A-4381-92F4-7AC06CFF871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134"/>
            <a:ext cx="1432560" cy="1426496"/>
          </a:xfrm>
          <a:prstGeom prst="rect">
            <a:avLst/>
          </a:prstGeom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F4A7FA50-B49E-4900-A572-28FF5E7CED2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8263" y="778768"/>
            <a:ext cx="1979612" cy="9547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66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  <a:endParaRPr lang="en-US"/>
          </a:p>
        </p:txBody>
      </p:sp>
      <p:pic>
        <p:nvPicPr>
          <p:cNvPr id="17" name="Picture 16" descr="Diagram, engineering drawing&#10;&#10;Description automatically generated">
            <a:extLst>
              <a:ext uri="{FF2B5EF4-FFF2-40B4-BE49-F238E27FC236}">
                <a16:creationId xmlns:a16="http://schemas.microsoft.com/office/drawing/2014/main" id="{544D172B-09A2-45E6-B9FE-25D009332BF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010" y="3119120"/>
            <a:ext cx="4133058" cy="3411033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1994CA6-C80C-4200-870C-BE168DFF1929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© 2022 Accenture. All rights reserved.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BF54591-0229-489E-9924-26C5D3AC13A5}"/>
              </a:ext>
            </a:extLst>
          </p:cNvPr>
          <p:cNvSpPr txBox="1">
            <a:spLocks/>
          </p:cNvSpPr>
          <p:nvPr userDrawn="1"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>
                <a:solidFill>
                  <a:schemeClr val="bg1"/>
                </a:solidFill>
              </a:rPr>
              <a:pPr/>
              <a:t>‹#›</a:t>
            </a:fld>
            <a:endParaRPr lang="ru-RU">
              <a:solidFill>
                <a:schemeClr val="bg1"/>
              </a:solidFill>
            </a:endParaRP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6359FA4A-D2D6-40D9-A88D-05A083DA592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1280" y="4446905"/>
            <a:ext cx="2743200" cy="27432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9EC27544-A8B2-408F-BF72-9AC5CF70A6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4200" y="932993"/>
            <a:ext cx="10269537" cy="646331"/>
          </a:xfrm>
        </p:spPr>
        <p:txBody>
          <a:bodyPr anchor="b">
            <a:no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pic>
        <p:nvPicPr>
          <p:cNvPr id="19" name="Рисунок 14">
            <a:extLst>
              <a:ext uri="{FF2B5EF4-FFF2-40B4-BE49-F238E27FC236}">
                <a16:creationId xmlns:a16="http://schemas.microsoft.com/office/drawing/2014/main" id="{75D4B8E3-93B6-4CDE-965E-392971820A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76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и раздела_для редактиро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854200" y="932993"/>
            <a:ext cx="10269537" cy="646331"/>
          </a:xfrm>
        </p:spPr>
        <p:txBody>
          <a:bodyPr anchor="b">
            <a:no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506538" y="2483743"/>
            <a:ext cx="5548630" cy="3183632"/>
          </a:xfrm>
        </p:spPr>
        <p:txBody>
          <a:bodyPr>
            <a:normAutofit/>
          </a:bodyPr>
          <a:lstStyle>
            <a:lvl1pPr marL="285750" indent="-285750">
              <a:buFontTx/>
              <a:buBlip>
                <a:blip r:embed="rId2"/>
              </a:buBlip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/>
              <a:t>Образец текста</a:t>
            </a:r>
            <a:endParaRPr lang="en-US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/>
              <a:t>Образец текста</a:t>
            </a:r>
            <a:endParaRPr lang="en-US"/>
          </a:p>
          <a:p>
            <a:pPr lvl="0"/>
            <a:endParaRPr lang="en-US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F4A7FA50-B49E-4900-A572-28FF5E7CED2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8263" y="778768"/>
            <a:ext cx="1979612" cy="9547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6600">
                <a:solidFill>
                  <a:srgbClr val="2F3192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№</a:t>
            </a:r>
            <a:endParaRPr lang="en-US"/>
          </a:p>
        </p:txBody>
      </p:sp>
      <p:pic>
        <p:nvPicPr>
          <p:cNvPr id="7" name="Рисунок 14">
            <a:extLst>
              <a:ext uri="{FF2B5EF4-FFF2-40B4-BE49-F238E27FC236}">
                <a16:creationId xmlns:a16="http://schemas.microsoft.com/office/drawing/2014/main" id="{FB42BDD0-3D58-43B2-A2B2-B2EB7C622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83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227E0-7589-49AA-A597-3980A594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DA011-B02B-4E3B-9737-89053CD3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0CEAD-7F99-483B-B22D-858B2DD60783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3"/>
                </a:solidFill>
              </a:rPr>
              <a:t>Copyright © 2022 Accenture. All rights reserved.</a:t>
            </a:r>
            <a:endParaRPr lang="ru-RU">
              <a:solidFill>
                <a:schemeClr val="accent3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A9181E-4E8F-475E-BE6D-A88FB8CED34A}"/>
              </a:ext>
            </a:extLst>
          </p:cNvPr>
          <p:cNvSpPr txBox="1">
            <a:spLocks/>
          </p:cNvSpPr>
          <p:nvPr userDrawn="1"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626204C-C9BA-44F7-93E4-098EC3B0C546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630816" y="0"/>
            <a:ext cx="1476375" cy="3257550"/>
          </a:xfrm>
          <a:prstGeom prst="rect">
            <a:avLst/>
          </a:prstGeom>
        </p:spPr>
      </p:pic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1072073A-0CA4-4917-AD2F-211F009DD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27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9" r:id="rId8"/>
    <p:sldLayoutId id="2147483660" r:id="rId9"/>
    <p:sldLayoutId id="2147483663" r:id="rId10"/>
    <p:sldLayoutId id="2147483664" r:id="rId11"/>
    <p:sldLayoutId id="2147483665" r:id="rId12"/>
    <p:sldLayoutId id="2147483666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91" r:id="rId28"/>
    <p:sldLayoutId id="2147483693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F3192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4"/>
        </a:buBlip>
        <a:defRPr sz="2800" kern="1200">
          <a:solidFill>
            <a:schemeClr val="accent4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4"/>
        </a:buBlip>
        <a:defRPr sz="2400" kern="1200">
          <a:solidFill>
            <a:schemeClr val="accent4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4"/>
        </a:buBlip>
        <a:defRPr sz="2000" kern="1200">
          <a:solidFill>
            <a:schemeClr val="accent4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4"/>
        </a:buBlip>
        <a:defRPr sz="1800" kern="1200">
          <a:solidFill>
            <a:schemeClr val="accent4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4"/>
        </a:buBlip>
        <a:defRPr sz="1800" kern="1200">
          <a:solidFill>
            <a:schemeClr val="accent4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227E0-7589-49AA-A597-3980A594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841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DA011-B02B-4E3B-9737-89053CD3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20CEAD-7F99-483B-B22D-858B2DD60783}"/>
              </a:ext>
            </a:extLst>
          </p:cNvPr>
          <p:cNvSpPr txBox="1">
            <a:spLocks/>
          </p:cNvSpPr>
          <p:nvPr userDrawn="1"/>
        </p:nvSpPr>
        <p:spPr>
          <a:xfrm>
            <a:off x="20478" y="65404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9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3"/>
                </a:solidFill>
              </a:rPr>
              <a:t>Copyright © 2022 Accenture. All rights reserved.</a:t>
            </a:r>
            <a:endParaRPr lang="ru-RU">
              <a:solidFill>
                <a:schemeClr val="accent3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A9181E-4E8F-475E-BE6D-A88FB8CED34A}"/>
              </a:ext>
            </a:extLst>
          </p:cNvPr>
          <p:cNvSpPr txBox="1">
            <a:spLocks/>
          </p:cNvSpPr>
          <p:nvPr userDrawn="1"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626204C-C9BA-44F7-93E4-098EC3B0C546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1630816" y="0"/>
            <a:ext cx="1476375" cy="3257550"/>
          </a:xfrm>
          <a:prstGeom prst="rect">
            <a:avLst/>
          </a:prstGeom>
        </p:spPr>
      </p:pic>
      <p:pic>
        <p:nvPicPr>
          <p:cNvPr id="7" name="Рисунок 14">
            <a:extLst>
              <a:ext uri="{FF2B5EF4-FFF2-40B4-BE49-F238E27FC236}">
                <a16:creationId xmlns:a16="http://schemas.microsoft.com/office/drawing/2014/main" id="{0E5E4F15-7AB1-4A06-8F26-90AAB4CCF6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6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55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03" r:id="rId5"/>
    <p:sldLayoutId id="2147483704" r:id="rId6"/>
    <p:sldLayoutId id="2147483707" r:id="rId7"/>
    <p:sldLayoutId id="2147483708" r:id="rId8"/>
    <p:sldLayoutId id="2147483745" r:id="rId9"/>
    <p:sldLayoutId id="2147483746" r:id="rId10"/>
    <p:sldLayoutId id="2147483713" r:id="rId11"/>
    <p:sldLayoutId id="2147483714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8" r:id="rId21"/>
    <p:sldLayoutId id="2147483740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2F3192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27"/>
        </a:buBlip>
        <a:defRPr sz="2800" kern="1200">
          <a:solidFill>
            <a:schemeClr val="accent4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7"/>
        </a:buBlip>
        <a:defRPr sz="2400" kern="1200">
          <a:solidFill>
            <a:schemeClr val="accent4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7"/>
        </a:buBlip>
        <a:defRPr sz="2000" kern="1200">
          <a:solidFill>
            <a:schemeClr val="accent4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7"/>
        </a:buBlip>
        <a:defRPr sz="1800" kern="1200">
          <a:solidFill>
            <a:schemeClr val="accent4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7"/>
        </a:buBlip>
        <a:defRPr sz="1800" kern="1200">
          <a:solidFill>
            <a:schemeClr val="accent4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image" Target="../media/image19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7B000634-C008-4391-B85C-B2074CC666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13520" cy="688848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7DC238D7-8544-4454-8658-123DB0E8C9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354"/>
          <a:stretch/>
        </p:blipFill>
        <p:spPr>
          <a:xfrm>
            <a:off x="0" y="5633720"/>
            <a:ext cx="4379214" cy="1316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653087-27FA-45F2-B087-232D7354D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KBTU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978EC-23EF-4D1C-A8A6-6CD857A06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418" y="2533095"/>
            <a:ext cx="3521415" cy="978729"/>
          </a:xfrm>
        </p:spPr>
        <p:txBody>
          <a:bodyPr/>
          <a:lstStyle/>
          <a:p>
            <a:r>
              <a:rPr lang="en-US" dirty="0" err="1" smtClean="0"/>
              <a:t>september</a:t>
            </a:r>
            <a:r>
              <a:rPr lang="ru-RU" dirty="0" smtClean="0"/>
              <a:t>, </a:t>
            </a:r>
            <a:r>
              <a:rPr lang="ru-RU" dirty="0"/>
              <a:t>2022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78978EC-23EF-4D1C-A8A6-6CD857A0669C}"/>
              </a:ext>
            </a:extLst>
          </p:cNvPr>
          <p:cNvSpPr txBox="1">
            <a:spLocks/>
          </p:cNvSpPr>
          <p:nvPr/>
        </p:nvSpPr>
        <p:spPr>
          <a:xfrm>
            <a:off x="6386741" y="2030474"/>
            <a:ext cx="3521415" cy="9787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kern="1200" baseline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accent4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accent4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4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accent4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september</a:t>
            </a:r>
            <a:r>
              <a:rPr lang="ru-RU" smtClean="0"/>
              <a:t>, 2022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13599" y="1109405"/>
            <a:ext cx="58784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Impact of the growth in the number of electric vehicles on the amount of emissions of air pollutant</a:t>
            </a:r>
            <a:endParaRPr lang="ru-RU" sz="4800" b="1" dirty="0">
              <a:solidFill>
                <a:srgbClr val="2E30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0">
            <a:extLst>
              <a:ext uri="{FF2B5EF4-FFF2-40B4-BE49-F238E27FC236}">
                <a16:creationId xmlns:a16="http://schemas.microsoft.com/office/drawing/2014/main" id="{A7EA6A59-C4C6-41DB-9585-093C80AF3590}"/>
              </a:ext>
            </a:extLst>
          </p:cNvPr>
          <p:cNvSpPr txBox="1">
            <a:spLocks/>
          </p:cNvSpPr>
          <p:nvPr/>
        </p:nvSpPr>
        <p:spPr>
          <a:xfrm>
            <a:off x="1000026" y="2278021"/>
            <a:ext cx="1815954" cy="63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319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/>
                </a:solidFill>
              </a:rPr>
              <a:t>№</a:t>
            </a:r>
          </a:p>
        </p:txBody>
      </p:sp>
      <p:pic>
        <p:nvPicPr>
          <p:cNvPr id="18" name="Picture 17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979FAD35-69D0-4B78-9532-D7D22F14AB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4F3D4D24-8BBD-40A3-8E7A-E73AF75848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561" y="493061"/>
            <a:ext cx="9977120" cy="1426602"/>
          </a:xfrm>
          <a:prstGeom prst="rect">
            <a:avLst/>
          </a:prstGeom>
        </p:spPr>
      </p:pic>
      <p:sp>
        <p:nvSpPr>
          <p:cNvPr id="20" name="Текст 2">
            <a:extLst>
              <a:ext uri="{FF2B5EF4-FFF2-40B4-BE49-F238E27FC236}">
                <a16:creationId xmlns:a16="http://schemas.microsoft.com/office/drawing/2014/main" id="{9EFB7D4A-2E53-4EB0-B8D1-FF16A7CE16C7}"/>
              </a:ext>
            </a:extLst>
          </p:cNvPr>
          <p:cNvSpPr txBox="1">
            <a:spLocks/>
          </p:cNvSpPr>
          <p:nvPr/>
        </p:nvSpPr>
        <p:spPr>
          <a:xfrm>
            <a:off x="508161" y="2512317"/>
            <a:ext cx="9903143" cy="318363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</a:t>
            </a:r>
            <a:r>
              <a:rPr lang="en-US" sz="2800" dirty="0" smtClean="0"/>
              <a:t>eal </a:t>
            </a:r>
            <a:r>
              <a:rPr lang="en-US" sz="2800" dirty="0"/>
              <a:t>assessment of the impact of growth in the number of </a:t>
            </a:r>
            <a:r>
              <a:rPr lang="en-US" sz="2800" dirty="0" smtClean="0"/>
              <a:t>EVs</a:t>
            </a:r>
            <a:endParaRPr lang="ru-RU" sz="2800" dirty="0"/>
          </a:p>
          <a:p>
            <a:pPr>
              <a:defRPr/>
            </a:pPr>
            <a:r>
              <a:rPr lang="en-US" sz="2800" dirty="0"/>
              <a:t>Assessing the feasibility of regulating the number of electric </a:t>
            </a:r>
            <a:r>
              <a:rPr lang="en-US" sz="2800" dirty="0" smtClean="0"/>
              <a:t>vehicles</a:t>
            </a:r>
            <a:endParaRPr lang="ru-RU" sz="2800" dirty="0" smtClean="0"/>
          </a:p>
          <a:p>
            <a:pPr>
              <a:defRPr/>
            </a:pPr>
            <a:endParaRPr lang="en-US" sz="2800" dirty="0"/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57285A26-792D-401F-9BF8-F803370CF12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134"/>
            <a:ext cx="1432560" cy="142649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CEFBCFB-5D48-42C6-A7C9-C83D08A9FBEF}"/>
              </a:ext>
            </a:extLst>
          </p:cNvPr>
          <p:cNvSpPr txBox="1">
            <a:spLocks/>
          </p:cNvSpPr>
          <p:nvPr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>
                <a:solidFill>
                  <a:schemeClr val="bg1"/>
                </a:solidFill>
              </a:rPr>
              <a:pPr/>
              <a:t>2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0357C424-63C2-4520-B54F-5873C92B5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4200" y="932993"/>
            <a:ext cx="10269537" cy="646331"/>
          </a:xfrm>
        </p:spPr>
        <p:txBody>
          <a:bodyPr anchor="b">
            <a:no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Why this is important</a:t>
            </a:r>
            <a:endParaRPr lang="ru-RU" dirty="0"/>
          </a:p>
        </p:txBody>
      </p:sp>
      <p:pic>
        <p:nvPicPr>
          <p:cNvPr id="28" name="Рисунок 14">
            <a:extLst>
              <a:ext uri="{FF2B5EF4-FFF2-40B4-BE49-F238E27FC236}">
                <a16:creationId xmlns:a16="http://schemas.microsoft.com/office/drawing/2014/main" id="{4630C2BF-DE3B-433E-B0CA-1F0108AA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56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0">
            <a:extLst>
              <a:ext uri="{FF2B5EF4-FFF2-40B4-BE49-F238E27FC236}">
                <a16:creationId xmlns:a16="http://schemas.microsoft.com/office/drawing/2014/main" id="{A7EA6A59-C4C6-41DB-9585-093C80AF3590}"/>
              </a:ext>
            </a:extLst>
          </p:cNvPr>
          <p:cNvSpPr txBox="1">
            <a:spLocks/>
          </p:cNvSpPr>
          <p:nvPr/>
        </p:nvSpPr>
        <p:spPr>
          <a:xfrm>
            <a:off x="1000026" y="2278021"/>
            <a:ext cx="1815954" cy="63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319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/>
                </a:solidFill>
              </a:rPr>
              <a:t>№</a:t>
            </a:r>
          </a:p>
        </p:txBody>
      </p:sp>
      <p:pic>
        <p:nvPicPr>
          <p:cNvPr id="18" name="Picture 17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979FAD35-69D0-4B78-9532-D7D22F14AB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4F3D4D24-8BBD-40A3-8E7A-E73AF75848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561" y="493061"/>
            <a:ext cx="9977120" cy="1426602"/>
          </a:xfrm>
          <a:prstGeom prst="rect">
            <a:avLst/>
          </a:prstGeom>
        </p:spPr>
      </p:pic>
      <p:sp>
        <p:nvSpPr>
          <p:cNvPr id="20" name="Текст 2">
            <a:extLst>
              <a:ext uri="{FF2B5EF4-FFF2-40B4-BE49-F238E27FC236}">
                <a16:creationId xmlns:a16="http://schemas.microsoft.com/office/drawing/2014/main" id="{9EFB7D4A-2E53-4EB0-B8D1-FF16A7CE16C7}"/>
              </a:ext>
            </a:extLst>
          </p:cNvPr>
          <p:cNvSpPr txBox="1">
            <a:spLocks/>
          </p:cNvSpPr>
          <p:nvPr/>
        </p:nvSpPr>
        <p:spPr>
          <a:xfrm>
            <a:off x="1506537" y="2483743"/>
            <a:ext cx="8491991" cy="336732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 the event that a significant proportion of emissions in the atmosphere come from vehicles, the growth in the number of </a:t>
            </a:r>
            <a:r>
              <a:rPr lang="en-US" sz="3200" dirty="0" smtClean="0"/>
              <a:t>electric vehicles should </a:t>
            </a:r>
            <a:r>
              <a:rPr lang="en-US" sz="3200" dirty="0"/>
              <a:t>have a positive impact</a:t>
            </a:r>
            <a:r>
              <a:rPr lang="en-US" sz="3200" dirty="0" smtClean="0"/>
              <a:t>.</a:t>
            </a:r>
            <a:r>
              <a:rPr lang="ru-RU" sz="3200" dirty="0" smtClean="0"/>
              <a:t> </a:t>
            </a:r>
            <a:endParaRPr lang="en-US" sz="3200" dirty="0" smtClean="0"/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57285A26-792D-401F-9BF8-F803370CF12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134"/>
            <a:ext cx="1432560" cy="142649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CEFBCFB-5D48-42C6-A7C9-C83D08A9FBEF}"/>
              </a:ext>
            </a:extLst>
          </p:cNvPr>
          <p:cNvSpPr txBox="1">
            <a:spLocks/>
          </p:cNvSpPr>
          <p:nvPr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>
                <a:solidFill>
                  <a:schemeClr val="bg1"/>
                </a:solidFill>
              </a:rPr>
              <a:pPr/>
              <a:t>3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0357C424-63C2-4520-B54F-5873C92B5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4200" y="932993"/>
            <a:ext cx="10269537" cy="646331"/>
          </a:xfrm>
        </p:spPr>
        <p:txBody>
          <a:bodyPr anchor="b">
            <a:no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Research hypothesis</a:t>
            </a:r>
            <a:endParaRPr lang="ru-RU" dirty="0"/>
          </a:p>
        </p:txBody>
      </p:sp>
      <p:pic>
        <p:nvPicPr>
          <p:cNvPr id="28" name="Рисунок 14">
            <a:extLst>
              <a:ext uri="{FF2B5EF4-FFF2-40B4-BE49-F238E27FC236}">
                <a16:creationId xmlns:a16="http://schemas.microsoft.com/office/drawing/2014/main" id="{4630C2BF-DE3B-433E-B0CA-1F0108AA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3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0">
            <a:extLst>
              <a:ext uri="{FF2B5EF4-FFF2-40B4-BE49-F238E27FC236}">
                <a16:creationId xmlns:a16="http://schemas.microsoft.com/office/drawing/2014/main" id="{A7EA6A59-C4C6-41DB-9585-093C80AF3590}"/>
              </a:ext>
            </a:extLst>
          </p:cNvPr>
          <p:cNvSpPr txBox="1">
            <a:spLocks/>
          </p:cNvSpPr>
          <p:nvPr/>
        </p:nvSpPr>
        <p:spPr>
          <a:xfrm>
            <a:off x="1000026" y="2278021"/>
            <a:ext cx="1815954" cy="63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319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/>
                </a:solidFill>
              </a:rPr>
              <a:t>№</a:t>
            </a:r>
          </a:p>
        </p:txBody>
      </p:sp>
      <p:pic>
        <p:nvPicPr>
          <p:cNvPr id="18" name="Picture 17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979FAD35-69D0-4B78-9532-D7D22F14AB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4F3D4D24-8BBD-40A3-8E7A-E73AF75848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561" y="493061"/>
            <a:ext cx="9977120" cy="1426602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57285A26-792D-401F-9BF8-F803370CF1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134"/>
            <a:ext cx="1432560" cy="142649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CEFBCFB-5D48-42C6-A7C9-C83D08A9FBEF}"/>
              </a:ext>
            </a:extLst>
          </p:cNvPr>
          <p:cNvSpPr txBox="1">
            <a:spLocks/>
          </p:cNvSpPr>
          <p:nvPr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>
                <a:solidFill>
                  <a:schemeClr val="bg1"/>
                </a:solidFill>
              </a:rPr>
              <a:pPr/>
              <a:t>4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0357C424-63C2-4520-B54F-5873C92B5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4200" y="932993"/>
            <a:ext cx="10269537" cy="646331"/>
          </a:xfrm>
        </p:spPr>
        <p:txBody>
          <a:bodyPr anchor="b">
            <a:no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Dataset (</a:t>
            </a:r>
            <a:r>
              <a:rPr lang="en-US" dirty="0" smtClean="0"/>
              <a:t>EV</a:t>
            </a:r>
            <a:r>
              <a:rPr lang="en-US" dirty="0" smtClean="0"/>
              <a:t>) </a:t>
            </a:r>
            <a:endParaRPr lang="ru-RU" dirty="0"/>
          </a:p>
        </p:txBody>
      </p:sp>
      <p:pic>
        <p:nvPicPr>
          <p:cNvPr id="28" name="Рисунок 14">
            <a:extLst>
              <a:ext uri="{FF2B5EF4-FFF2-40B4-BE49-F238E27FC236}">
                <a16:creationId xmlns:a16="http://schemas.microsoft.com/office/drawing/2014/main" id="{4630C2BF-DE3B-433E-B0CA-1F0108AA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9EFB7D4A-2E53-4EB0-B8D1-FF16A7CE16C7}"/>
              </a:ext>
            </a:extLst>
          </p:cNvPr>
          <p:cNvSpPr txBox="1">
            <a:spLocks/>
          </p:cNvSpPr>
          <p:nvPr/>
        </p:nvSpPr>
        <p:spPr>
          <a:xfrm>
            <a:off x="7956031" y="2424029"/>
            <a:ext cx="2696903" cy="318363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6"/>
              </a:buBlip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632 rows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35702"/>
              </p:ext>
            </p:extLst>
          </p:nvPr>
        </p:nvGraphicFramePr>
        <p:xfrm>
          <a:off x="639147" y="2412724"/>
          <a:ext cx="6616700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8821978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29052535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99444821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87487831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3744515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0414058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423656529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854327155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Region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Parameter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Powertrain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Unit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6672244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BEV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2011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stock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426285912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3389822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404120490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4926766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410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99140239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780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2221493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99314749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2100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2842235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1500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2108968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33102986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2016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2800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29459308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3900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8919373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2017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3400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8469431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5700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09456751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2018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5200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503108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12000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37408654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2019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8600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1697348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10000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797459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Australia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Historical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 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>
                          <a:effectLst/>
                        </a:rPr>
                        <a:t>2020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17000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84749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0">
            <a:extLst>
              <a:ext uri="{FF2B5EF4-FFF2-40B4-BE49-F238E27FC236}">
                <a16:creationId xmlns:a16="http://schemas.microsoft.com/office/drawing/2014/main" id="{A7EA6A59-C4C6-41DB-9585-093C80AF3590}"/>
              </a:ext>
            </a:extLst>
          </p:cNvPr>
          <p:cNvSpPr txBox="1">
            <a:spLocks/>
          </p:cNvSpPr>
          <p:nvPr/>
        </p:nvSpPr>
        <p:spPr>
          <a:xfrm>
            <a:off x="1000026" y="2278021"/>
            <a:ext cx="1815954" cy="63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319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ru-RU">
                <a:solidFill>
                  <a:schemeClr val="bg1"/>
                </a:solidFill>
              </a:rPr>
              <a:t>№</a:t>
            </a:r>
          </a:p>
        </p:txBody>
      </p:sp>
      <p:pic>
        <p:nvPicPr>
          <p:cNvPr id="18" name="Picture 17" descr="A picture containing sky, outdoor, day&#10;&#10;Description automatically generated">
            <a:extLst>
              <a:ext uri="{FF2B5EF4-FFF2-40B4-BE49-F238E27FC236}">
                <a16:creationId xmlns:a16="http://schemas.microsoft.com/office/drawing/2014/main" id="{979FAD35-69D0-4B78-9532-D7D22F14AB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4F3D4D24-8BBD-40A3-8E7A-E73AF75848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561" y="493061"/>
            <a:ext cx="9977120" cy="1426602"/>
          </a:xfrm>
          <a:prstGeom prst="rect">
            <a:avLst/>
          </a:prstGeom>
        </p:spPr>
      </p:pic>
      <p:sp>
        <p:nvSpPr>
          <p:cNvPr id="20" name="Текст 2">
            <a:extLst>
              <a:ext uri="{FF2B5EF4-FFF2-40B4-BE49-F238E27FC236}">
                <a16:creationId xmlns:a16="http://schemas.microsoft.com/office/drawing/2014/main" id="{9EFB7D4A-2E53-4EB0-B8D1-FF16A7CE16C7}"/>
              </a:ext>
            </a:extLst>
          </p:cNvPr>
          <p:cNvSpPr txBox="1">
            <a:spLocks/>
          </p:cNvSpPr>
          <p:nvPr/>
        </p:nvSpPr>
        <p:spPr>
          <a:xfrm>
            <a:off x="8129615" y="2226221"/>
            <a:ext cx="3280066" cy="137360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15 columns</a:t>
            </a:r>
          </a:p>
          <a:p>
            <a:r>
              <a:rPr lang="en-US" dirty="0" smtClean="0"/>
              <a:t>103 428 rows</a:t>
            </a:r>
            <a:endParaRPr lang="ru-RU" dirty="0"/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57285A26-792D-401F-9BF8-F803370CF12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134"/>
            <a:ext cx="1432560" cy="142649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CEFBCFB-5D48-42C6-A7C9-C83D08A9FBEF}"/>
              </a:ext>
            </a:extLst>
          </p:cNvPr>
          <p:cNvSpPr txBox="1">
            <a:spLocks/>
          </p:cNvSpPr>
          <p:nvPr/>
        </p:nvSpPr>
        <p:spPr>
          <a:xfrm>
            <a:off x="8963538" y="6450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lang="ru-RU" sz="1400" b="1" kern="1200" smtClean="0">
                <a:solidFill>
                  <a:srgbClr val="2F3192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4A4E8A-1D85-4FAC-B3B0-61BADB3C07B4}" type="slidenum">
              <a:rPr lang="ru-RU" smtClean="0">
                <a:solidFill>
                  <a:schemeClr val="bg1"/>
                </a:solidFill>
              </a:rPr>
              <a:pPr/>
              <a:t>5</a:t>
            </a:fld>
            <a:endParaRPr lang="ru-RU">
              <a:solidFill>
                <a:schemeClr val="bg1"/>
              </a:solidFill>
            </a:endParaRP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0357C424-63C2-4520-B54F-5873C92B5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4200" y="932993"/>
            <a:ext cx="10269537" cy="646331"/>
          </a:xfrm>
        </p:spPr>
        <p:txBody>
          <a:bodyPr anchor="b">
            <a:noAutofit/>
          </a:bodyPr>
          <a:lstStyle>
            <a:lvl1pPr>
              <a:defRPr sz="4000">
                <a:solidFill>
                  <a:srgbClr val="2F319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Dataset </a:t>
            </a:r>
            <a:endParaRPr lang="ru-RU" dirty="0"/>
          </a:p>
        </p:txBody>
      </p:sp>
      <p:pic>
        <p:nvPicPr>
          <p:cNvPr id="28" name="Рисунок 14">
            <a:extLst>
              <a:ext uri="{FF2B5EF4-FFF2-40B4-BE49-F238E27FC236}">
                <a16:creationId xmlns:a16="http://schemas.microsoft.com/office/drawing/2014/main" id="{4630C2BF-DE3B-433E-B0CA-1F0108AA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87890" y="6532879"/>
            <a:ext cx="266230" cy="187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42253"/>
              </p:ext>
            </p:extLst>
          </p:nvPr>
        </p:nvGraphicFramePr>
        <p:xfrm>
          <a:off x="205273" y="2066633"/>
          <a:ext cx="7924342" cy="4351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074">
                  <a:extLst>
                    <a:ext uri="{9D8B030D-6E8A-4147-A177-3AD203B41FA5}">
                      <a16:colId xmlns:a16="http://schemas.microsoft.com/office/drawing/2014/main" val="2801065549"/>
                    </a:ext>
                  </a:extLst>
                </a:gridCol>
                <a:gridCol w="684609">
                  <a:extLst>
                    <a:ext uri="{9D8B030D-6E8A-4147-A177-3AD203B41FA5}">
                      <a16:colId xmlns:a16="http://schemas.microsoft.com/office/drawing/2014/main" val="981363120"/>
                    </a:ext>
                  </a:extLst>
                </a:gridCol>
                <a:gridCol w="350862">
                  <a:extLst>
                    <a:ext uri="{9D8B030D-6E8A-4147-A177-3AD203B41FA5}">
                      <a16:colId xmlns:a16="http://schemas.microsoft.com/office/drawing/2014/main" val="2493302128"/>
                    </a:ext>
                  </a:extLst>
                </a:gridCol>
                <a:gridCol w="958451">
                  <a:extLst>
                    <a:ext uri="{9D8B030D-6E8A-4147-A177-3AD203B41FA5}">
                      <a16:colId xmlns:a16="http://schemas.microsoft.com/office/drawing/2014/main" val="1749439641"/>
                    </a:ext>
                  </a:extLst>
                </a:gridCol>
                <a:gridCol w="564802">
                  <a:extLst>
                    <a:ext uri="{9D8B030D-6E8A-4147-A177-3AD203B41FA5}">
                      <a16:colId xmlns:a16="http://schemas.microsoft.com/office/drawing/2014/main" val="2164383932"/>
                    </a:ext>
                  </a:extLst>
                </a:gridCol>
                <a:gridCol w="1223737">
                  <a:extLst>
                    <a:ext uri="{9D8B030D-6E8A-4147-A177-3AD203B41FA5}">
                      <a16:colId xmlns:a16="http://schemas.microsoft.com/office/drawing/2014/main" val="2468037940"/>
                    </a:ext>
                  </a:extLst>
                </a:gridCol>
                <a:gridCol w="231056">
                  <a:extLst>
                    <a:ext uri="{9D8B030D-6E8A-4147-A177-3AD203B41FA5}">
                      <a16:colId xmlns:a16="http://schemas.microsoft.com/office/drawing/2014/main" val="3030515874"/>
                    </a:ext>
                  </a:extLst>
                </a:gridCol>
                <a:gridCol w="231056">
                  <a:extLst>
                    <a:ext uri="{9D8B030D-6E8A-4147-A177-3AD203B41FA5}">
                      <a16:colId xmlns:a16="http://schemas.microsoft.com/office/drawing/2014/main" val="1461749354"/>
                    </a:ext>
                  </a:extLst>
                </a:gridCol>
                <a:gridCol w="415904">
                  <a:extLst>
                    <a:ext uri="{9D8B030D-6E8A-4147-A177-3AD203B41FA5}">
                      <a16:colId xmlns:a16="http://schemas.microsoft.com/office/drawing/2014/main" val="2150045538"/>
                    </a:ext>
                  </a:extLst>
                </a:gridCol>
                <a:gridCol w="433874">
                  <a:extLst>
                    <a:ext uri="{9D8B030D-6E8A-4147-A177-3AD203B41FA5}">
                      <a16:colId xmlns:a16="http://schemas.microsoft.com/office/drawing/2014/main" val="552940075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612931520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2173560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6717094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882889402"/>
                    </a:ext>
                  </a:extLst>
                </a:gridCol>
                <a:gridCol w="548493">
                  <a:extLst>
                    <a:ext uri="{9D8B030D-6E8A-4147-A177-3AD203B41FA5}">
                      <a16:colId xmlns:a16="http://schemas.microsoft.com/office/drawing/2014/main" val="2428227221"/>
                    </a:ext>
                  </a:extLst>
                </a:gridCol>
              </a:tblGrid>
              <a:tr h="541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COU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Country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effectLst/>
                        </a:rPr>
                        <a:t>POL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Pollutant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VAR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Variable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effectLst/>
                        </a:rPr>
                        <a:t>YEA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effectLst/>
                        </a:rPr>
                        <a:t>Year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Unit Code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effectLst/>
                        </a:rPr>
                        <a:t>Unit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PowerCode</a:t>
                      </a:r>
                      <a:r>
                        <a:rPr lang="en-US" sz="700" b="1" u="none" strike="noStrike" dirty="0">
                          <a:effectLst/>
                        </a:rPr>
                        <a:t> Code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effectLst/>
                        </a:rPr>
                        <a:t>PowerCode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Reference Period Code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Reference Period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effectLst/>
                        </a:rPr>
                        <a:t>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4232648496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1585.187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867577271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1569.962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2695945029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1652.023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2165268093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1742.301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3857065166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1764.29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667728566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1673.394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610913467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 dirty="0">
                          <a:effectLst/>
                        </a:rPr>
                        <a:t>3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1761.397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4138074677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1817.485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2265821325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1742.829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1027637149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1831.736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640250558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2342.481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1285722272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2584.435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4273203793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2774.853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3303118781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2774.556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3875558803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2512.307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1398209243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2520.124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702479658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2482.611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3041722100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2444.737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176716823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2512.359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2111145345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2009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2597.916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3033305734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2378.108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1773145352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2507.008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1769032522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2518.091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1444818845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2414.181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2114298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2499.707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3084676871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2384.848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734718027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2465.66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2111836355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2287.733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287713417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2083.047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1448124998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2019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2152.252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1566204951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man-made emissions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2020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2020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>
                          <a:effectLst/>
                        </a:rPr>
                        <a:t>2080.404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1923135635"/>
                  </a:ext>
                </a:extLst>
              </a:tr>
              <a:tr h="11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Australia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Sulphur Oxides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MOB_TOT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Mobile Sources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1990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Tonnes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Thousands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700" u="none" strike="noStrike" dirty="0">
                          <a:effectLst/>
                        </a:rPr>
                        <a:t>39.215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5" marR="3495" marT="3495" marB="0" anchor="b"/>
                </a:tc>
                <a:extLst>
                  <a:ext uri="{0D108BD9-81ED-4DB2-BD59-A6C34878D82A}">
                    <a16:rowId xmlns:a16="http://schemas.microsoft.com/office/drawing/2014/main" val="393538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тандартные иллюстративные презентации_КЗМ_Мастердек 2">
  <a:themeElements>
    <a:clrScheme name="KZM">
      <a:dk1>
        <a:srgbClr val="2F3192"/>
      </a:dk1>
      <a:lt1>
        <a:srgbClr val="FFFFFF"/>
      </a:lt1>
      <a:dk2>
        <a:srgbClr val="FAC320"/>
      </a:dk2>
      <a:lt2>
        <a:srgbClr val="FBECB4"/>
      </a:lt2>
      <a:accent1>
        <a:srgbClr val="01AEF1"/>
      </a:accent1>
      <a:accent2>
        <a:srgbClr val="D5F1F9"/>
      </a:accent2>
      <a:accent3>
        <a:srgbClr val="A5A5A5"/>
      </a:accent3>
      <a:accent4>
        <a:srgbClr val="000000"/>
      </a:accent4>
      <a:accent5>
        <a:srgbClr val="54CDFE"/>
      </a:accent5>
      <a:accent6>
        <a:srgbClr val="FCD874"/>
      </a:accent6>
      <a:hlink>
        <a:srgbClr val="757070"/>
      </a:hlink>
      <a:folHlink>
        <a:srgbClr val="686AC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Информационные и отчетные презентации_КЗМ_Мастердек 2">
  <a:themeElements>
    <a:clrScheme name="KZM">
      <a:dk1>
        <a:srgbClr val="2F3192"/>
      </a:dk1>
      <a:lt1>
        <a:srgbClr val="FFFFFF"/>
      </a:lt1>
      <a:dk2>
        <a:srgbClr val="FAC320"/>
      </a:dk2>
      <a:lt2>
        <a:srgbClr val="FBECB4"/>
      </a:lt2>
      <a:accent1>
        <a:srgbClr val="01AEF1"/>
      </a:accent1>
      <a:accent2>
        <a:srgbClr val="D5F1F9"/>
      </a:accent2>
      <a:accent3>
        <a:srgbClr val="A5A5A5"/>
      </a:accent3>
      <a:accent4>
        <a:srgbClr val="000000"/>
      </a:accent4>
      <a:accent5>
        <a:srgbClr val="54CDFE"/>
      </a:accent5>
      <a:accent6>
        <a:srgbClr val="FCD874"/>
      </a:accent6>
      <a:hlink>
        <a:srgbClr val="757070"/>
      </a:hlink>
      <a:folHlink>
        <a:srgbClr val="686AC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7DB57409E7D46814A7DACB555881A" ma:contentTypeVersion="14" ma:contentTypeDescription="Create a new document." ma:contentTypeScope="" ma:versionID="4480e6cd515ec8b8f2a4a3e1b6c09c86">
  <xsd:schema xmlns:xsd="http://www.w3.org/2001/XMLSchema" xmlns:xs="http://www.w3.org/2001/XMLSchema" xmlns:p="http://schemas.microsoft.com/office/2006/metadata/properties" xmlns:ns2="fee01935-c64d-4d56-83fd-e7381457100e" xmlns:ns3="257c1f07-1e94-4562-8dac-f3eda292b875" targetNamespace="http://schemas.microsoft.com/office/2006/metadata/properties" ma:root="true" ma:fieldsID="4f937e2da7416fc7a953057f1ddb3a20" ns2:_="" ns3:_="">
    <xsd:import namespace="fee01935-c64d-4d56-83fd-e7381457100e"/>
    <xsd:import namespace="257c1f07-1e94-4562-8dac-f3eda292b8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Responsibl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01935-c64d-4d56-83fd-e738145710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Responsible" ma:index="20" nillable="true" ma:displayName="Responsible" ma:description="Responsible person" ma:format="Dropdown" ma:list="UserInfo" ma:SharePointGroup="0" ma:internalName="Responsibl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c1f07-1e94-4562-8dac-f3eda292b87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fee01935-c64d-4d56-83fd-e7381457100e">
      <UserInfo>
        <DisplayName/>
        <AccountId xsi:nil="true"/>
        <AccountType/>
      </UserInfo>
    </Responsible>
  </documentManagement>
</p:properties>
</file>

<file path=customXml/itemProps1.xml><?xml version="1.0" encoding="utf-8"?>
<ds:datastoreItem xmlns:ds="http://schemas.openxmlformats.org/officeDocument/2006/customXml" ds:itemID="{937025D4-A015-4648-AF2A-8E737570FB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D00FC4-53E7-4728-80B2-DE649AFF5019}">
  <ds:schemaRefs>
    <ds:schemaRef ds:uri="257c1f07-1e94-4562-8dac-f3eda292b875"/>
    <ds:schemaRef ds:uri="fee01935-c64d-4d56-83fd-e738145710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3FE6C6A-4689-4949-8F7F-BDE6AC542B7E}">
  <ds:schemaRefs>
    <ds:schemaRef ds:uri="http://schemas.microsoft.com/office/2006/metadata/properties"/>
    <ds:schemaRef ds:uri="http://www.w3.org/XML/1998/namespace"/>
    <ds:schemaRef ds:uri="http://purl.org/dc/elements/1.1/"/>
    <ds:schemaRef ds:uri="257c1f07-1e94-4562-8dac-f3eda292b875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fee01935-c64d-4d56-83fd-e7381457100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816</Words>
  <Application>Microsoft Office PowerPoint</Application>
  <PresentationFormat>Широкоэкранный</PresentationFormat>
  <Paragraphs>615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Стандартные иллюстративные презентации_КЗМ_Мастердек 2</vt:lpstr>
      <vt:lpstr>Информационные и отчетные презентации_КЗМ_Мастердек 2</vt:lpstr>
      <vt:lpstr>KBTU</vt:lpstr>
      <vt:lpstr>Why this is important</vt:lpstr>
      <vt:lpstr>Research hypothesis</vt:lpstr>
      <vt:lpstr>Dataset (EV) </vt:lpstr>
      <vt:lpstr>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Казахмыс</dc:title>
  <dc:creator>Melnik, Anastasia</dc:creator>
  <cp:lastModifiedBy>BK</cp:lastModifiedBy>
  <cp:revision>35</cp:revision>
  <dcterms:created xsi:type="dcterms:W3CDTF">2022-02-25T10:08:41Z</dcterms:created>
  <dcterms:modified xsi:type="dcterms:W3CDTF">2022-09-30T08:33:56Z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0x0101003FD7DB57409E7D46814A7DACB555881A</vt:lpwstr>
  </property>
</Properties>
</file>