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1450-105B-4968-B9DD-EC7355F72018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34B6-81D0-459F-A7C8-588E403C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-209551" y="2381250"/>
            <a:ext cx="1104901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304800" y="1995854"/>
            <a:ext cx="16764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Email Patches Around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1676400" y="1981200"/>
            <a:ext cx="14478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in </a:t>
            </a:r>
          </a:p>
          <a:p>
            <a:pPr algn="ctr"/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895600" y="1981200"/>
            <a:ext cx="16764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Broader Review…maybe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 flipH="1">
            <a:off x="4343400" y="1984132"/>
            <a:ext cx="14478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Resolve</a:t>
            </a:r>
          </a:p>
          <a:p>
            <a:pPr algn="ctr"/>
            <a:r>
              <a:rPr lang="en-US" sz="1200" dirty="0" smtClean="0"/>
              <a:t>Issues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flipH="1">
            <a:off x="5486400" y="1981200"/>
            <a:ext cx="16764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“Who Broke the Build?” Mode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 flipH="1">
            <a:off x="6925408" y="1987062"/>
            <a:ext cx="1600200" cy="1143000"/>
          </a:xfrm>
          <a:prstGeom prst="rightArrow">
            <a:avLst>
              <a:gd name="adj1" fmla="val 50000"/>
              <a:gd name="adj2" fmla="val 3153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 and Energy Fixing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1981200"/>
            <a:ext cx="86106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8610600" cy="328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069872" y="2445729"/>
            <a:ext cx="1104901" cy="28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Mosser, Melissa</dc:creator>
  <cp:lastModifiedBy>Mosser, Melissa</cp:lastModifiedBy>
  <cp:revision>2</cp:revision>
  <dcterms:created xsi:type="dcterms:W3CDTF">2016-02-09T20:44:42Z</dcterms:created>
  <dcterms:modified xsi:type="dcterms:W3CDTF">2016-02-09T20:59:52Z</dcterms:modified>
</cp:coreProperties>
</file>