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1CD4-23A9-4848-A22F-143CC67CCB82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492B-B276-4A9B-B832-1575471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9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1CD4-23A9-4848-A22F-143CC67CCB82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492B-B276-4A9B-B832-1575471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5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1CD4-23A9-4848-A22F-143CC67CCB82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492B-B276-4A9B-B832-1575471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1CD4-23A9-4848-A22F-143CC67CCB82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492B-B276-4A9B-B832-1575471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5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1CD4-23A9-4848-A22F-143CC67CCB82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492B-B276-4A9B-B832-1575471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9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1CD4-23A9-4848-A22F-143CC67CCB82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492B-B276-4A9B-B832-1575471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4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1CD4-23A9-4848-A22F-143CC67CCB82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492B-B276-4A9B-B832-1575471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9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1CD4-23A9-4848-A22F-143CC67CCB82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492B-B276-4A9B-B832-1575471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6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1CD4-23A9-4848-A22F-143CC67CCB82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492B-B276-4A9B-B832-1575471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5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1CD4-23A9-4848-A22F-143CC67CCB82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492B-B276-4A9B-B832-1575471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4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1CD4-23A9-4848-A22F-143CC67CCB82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492B-B276-4A9B-B832-1575471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31CD4-23A9-4848-A22F-143CC67CCB82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7492B-B276-4A9B-B832-1575471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6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429" l="0" r="95556">
                        <a14:foregroundMark x1="57333" y1="11161" x2="57333" y2="11161"/>
                        <a14:foregroundMark x1="87111" y1="73214" x2="87111" y2="73214"/>
                        <a14:foregroundMark x1="62667" y1="92857" x2="62667" y2="92857"/>
                        <a14:foregroundMark x1="82222" y1="22321" x2="82222" y2="22321"/>
                        <a14:foregroundMark x1="14667" y1="32143" x2="14667" y2="32143"/>
                      </a14:backgroundRemoval>
                    </a14:imgEffect>
                    <a14:imgEffect>
                      <a14:artisticPencilGrayscale pencilSiz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11260">
            <a:off x="3942521" y="2128391"/>
            <a:ext cx="1471686" cy="1465145"/>
          </a:xfrm>
          <a:prstGeom prst="rect">
            <a:avLst/>
          </a:prstGeom>
          <a:noFill/>
        </p:spPr>
      </p:pic>
      <p:sp>
        <p:nvSpPr>
          <p:cNvPr id="46" name="Rectangle 45"/>
          <p:cNvSpPr/>
          <p:nvPr/>
        </p:nvSpPr>
        <p:spPr>
          <a:xfrm>
            <a:off x="4821768" y="3252579"/>
            <a:ext cx="2874431" cy="202870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Desktop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endParaRPr lang="en-US" sz="1200" b="1" dirty="0" smtClean="0">
              <a:solidFill>
                <a:schemeClr val="tx1"/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endParaRPr lang="en-US" sz="1200" b="1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90676" y="1477865"/>
            <a:ext cx="6105524" cy="164274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GitHub Server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33552" y="1738937"/>
            <a:ext cx="1219199" cy="56495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BASE Repository</a:t>
            </a:r>
            <a:r>
              <a:rPr lang="en-US" sz="1100" dirty="0" smtClean="0"/>
              <a:t> </a:t>
            </a:r>
            <a:endParaRPr lang="en-US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6106297" y="1739020"/>
            <a:ext cx="1447801" cy="56495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Your Public, Forked Repository</a:t>
            </a:r>
            <a:endParaRPr lang="en-US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5057775" y="3601938"/>
            <a:ext cx="2257424" cy="119866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Your Private, Cloned Repository</a:t>
            </a:r>
          </a:p>
          <a:p>
            <a:pPr algn="ctr"/>
            <a:r>
              <a:rPr lang="en-US" sz="1100" dirty="0" smtClean="0"/>
              <a:t>“local”</a:t>
            </a:r>
          </a:p>
          <a:p>
            <a:pPr algn="ctr"/>
            <a:endParaRPr lang="en-US" sz="1100" dirty="0"/>
          </a:p>
          <a:p>
            <a:pPr algn="ctr"/>
            <a:endParaRPr lang="en-US" sz="1100" dirty="0" smtClean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11" name="Oval 10"/>
          <p:cNvSpPr/>
          <p:nvPr/>
        </p:nvSpPr>
        <p:spPr>
          <a:xfrm rot="2230990">
            <a:off x="2847495" y="2483831"/>
            <a:ext cx="132250" cy="1374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</a:t>
            </a:r>
            <a:endParaRPr lang="en-US" sz="1000" dirty="0"/>
          </a:p>
        </p:txBody>
      </p:sp>
      <p:cxnSp>
        <p:nvCxnSpPr>
          <p:cNvPr id="13" name="Straight Arrow Connector 12"/>
          <p:cNvCxnSpPr>
            <a:endCxn id="6" idx="3"/>
          </p:cNvCxnSpPr>
          <p:nvPr/>
        </p:nvCxnSpPr>
        <p:spPr>
          <a:xfrm flipH="1">
            <a:off x="2952751" y="2021413"/>
            <a:ext cx="154304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2"/>
          </p:cNvCxnSpPr>
          <p:nvPr/>
        </p:nvCxnSpPr>
        <p:spPr>
          <a:xfrm flipH="1" flipV="1">
            <a:off x="6830198" y="2303974"/>
            <a:ext cx="3703" cy="129507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28676" y="3319790"/>
            <a:ext cx="542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Push</a:t>
            </a:r>
            <a:endParaRPr lang="en-US" sz="1050" dirty="0"/>
          </a:p>
        </p:txBody>
      </p:sp>
      <p:cxnSp>
        <p:nvCxnSpPr>
          <p:cNvPr id="23" name="Straight Arrow Connector 22"/>
          <p:cNvCxnSpPr>
            <a:stCxn id="6" idx="2"/>
            <a:endCxn id="8" idx="1"/>
          </p:cNvCxnSpPr>
          <p:nvPr/>
        </p:nvCxnSpPr>
        <p:spPr>
          <a:xfrm>
            <a:off x="2343152" y="2303889"/>
            <a:ext cx="2714623" cy="18973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62400" y="365760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Pull</a:t>
            </a:r>
            <a:endParaRPr lang="en-US" sz="1050" dirty="0"/>
          </a:p>
        </p:txBody>
      </p:sp>
      <p:sp>
        <p:nvSpPr>
          <p:cNvPr id="29" name="Curved Left Arrow 28"/>
          <p:cNvSpPr/>
          <p:nvPr/>
        </p:nvSpPr>
        <p:spPr>
          <a:xfrm rot="5400000" flipV="1">
            <a:off x="6558462" y="4596021"/>
            <a:ext cx="247650" cy="599659"/>
          </a:xfrm>
          <a:prstGeom prst="curvedLeftArrow">
            <a:avLst>
              <a:gd name="adj1" fmla="val 25000"/>
              <a:gd name="adj2" fmla="val 131415"/>
              <a:gd name="adj3" fmla="val 4807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62712" y="5027370"/>
            <a:ext cx="6191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Commit</a:t>
            </a:r>
            <a:endParaRPr lang="en-US" sz="1050" dirty="0"/>
          </a:p>
        </p:txBody>
      </p:sp>
      <p:sp>
        <p:nvSpPr>
          <p:cNvPr id="32" name="Rectangle 31"/>
          <p:cNvSpPr/>
          <p:nvPr/>
        </p:nvSpPr>
        <p:spPr>
          <a:xfrm>
            <a:off x="1447800" y="1371600"/>
            <a:ext cx="6324600" cy="403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33600" y="762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Basic GitHub Development Workflow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 rot="2135571">
            <a:off x="2869070" y="268504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“upstream”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6350940" y="2640659"/>
            <a:ext cx="681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“origin”</a:t>
            </a:r>
            <a:endParaRPr lang="en-US" sz="1200" dirty="0"/>
          </a:p>
        </p:txBody>
      </p:sp>
      <p:sp>
        <p:nvSpPr>
          <p:cNvPr id="45" name="Oval 44"/>
          <p:cNvSpPr/>
          <p:nvPr/>
        </p:nvSpPr>
        <p:spPr>
          <a:xfrm rot="16353787">
            <a:off x="6561786" y="3041788"/>
            <a:ext cx="146871" cy="1576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</a:t>
            </a:r>
            <a:endParaRPr lang="en-US" sz="1000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5069418" y="4065344"/>
            <a:ext cx="22457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867399" y="4065344"/>
            <a:ext cx="0" cy="735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621995" y="4065344"/>
            <a:ext cx="0" cy="735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069418" y="4186535"/>
            <a:ext cx="797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Working Directory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867399" y="4191000"/>
            <a:ext cx="797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Staging Area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553199" y="4191000"/>
            <a:ext cx="797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.git Directory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87" name="Picture 86" descr="CUBE University - Google Chrome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000" b="34231" l="28395" r="388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244" t="23874" r="60647" b="64551"/>
          <a:stretch/>
        </p:blipFill>
        <p:spPr>
          <a:xfrm>
            <a:off x="6312384" y="5072126"/>
            <a:ext cx="214313" cy="164404"/>
          </a:xfrm>
          <a:prstGeom prst="rect">
            <a:avLst/>
          </a:prstGeom>
        </p:spPr>
      </p:pic>
      <p:pic>
        <p:nvPicPr>
          <p:cNvPr id="90" name="Picture 89" descr="CUBE University - Google Chrome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0194" b="54910" l="27957" r="37644">
                        <a14:foregroundMark x1="33256" y1="47692" x2="33256" y2="47692"/>
                        <a14:foregroundMark x1="30864" y1="42885" x2="30864" y2="42885"/>
                        <a14:foregroundMark x1="30478" y1="44712" x2="30478" y2="44712"/>
                        <a14:backgroundMark x1="34105" y1="43077" x2="34105" y2="4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746" t="38354" r="61145" b="43250"/>
          <a:stretch/>
        </p:blipFill>
        <p:spPr>
          <a:xfrm>
            <a:off x="6858000" y="3319790"/>
            <a:ext cx="198943" cy="242547"/>
          </a:xfrm>
          <a:prstGeom prst="rect">
            <a:avLst/>
          </a:prstGeom>
        </p:spPr>
      </p:pic>
      <p:pic>
        <p:nvPicPr>
          <p:cNvPr id="94" name="Picture 93" descr="CUBE University - Google Chrome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2019" b="87115" l="28395" r="40972">
                        <a14:foregroundMark x1="30864" y1="74327" x2="30864" y2="74327"/>
                        <a14:foregroundMark x1="30864" y1="76538" x2="30864" y2="76538"/>
                        <a14:foregroundMark x1="31019" y1="78269" x2="31019" y2="78269"/>
                        <a14:foregroundMark x1="31019" y1="79904" x2="31019" y2="79904"/>
                        <a14:foregroundMark x1="38040" y1="76923" x2="38040" y2="769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07" t="70438" r="58663" b="12130"/>
          <a:stretch/>
        </p:blipFill>
        <p:spPr>
          <a:xfrm>
            <a:off x="3855813" y="3657600"/>
            <a:ext cx="213174" cy="209564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3248649" y="1795790"/>
            <a:ext cx="12954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Merge </a:t>
            </a:r>
            <a:r>
              <a:rPr lang="en-US" sz="1050" b="1" dirty="0" smtClean="0"/>
              <a:t>Approved</a:t>
            </a:r>
            <a:r>
              <a:rPr lang="en-US" sz="1050" dirty="0" smtClean="0"/>
              <a:t> PR</a:t>
            </a:r>
            <a:endParaRPr lang="en-US" sz="1050" dirty="0"/>
          </a:p>
        </p:txBody>
      </p:sp>
      <p:pic>
        <p:nvPicPr>
          <p:cNvPr id="48" name="Picture 47" descr="Screen Clipping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175" b="97619" l="4977" r="968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139" y="1785610"/>
            <a:ext cx="200479" cy="228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497903" y="1884135"/>
            <a:ext cx="1119744" cy="2745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/>
              <a:t>Pull Request</a:t>
            </a:r>
            <a:endParaRPr lang="en-US" sz="1200" dirty="0"/>
          </a:p>
        </p:txBody>
      </p:sp>
      <p:pic>
        <p:nvPicPr>
          <p:cNvPr id="92" name="Picture 91" descr="CUBE University - Google Chrome"/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81250" b="98173" l="23071" r="394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78" t="83463" r="60813" b="1189"/>
          <a:stretch/>
        </p:blipFill>
        <p:spPr>
          <a:xfrm>
            <a:off x="4572000" y="1889632"/>
            <a:ext cx="206301" cy="209833"/>
          </a:xfrm>
          <a:prstGeom prst="rect">
            <a:avLst/>
          </a:prstGeom>
        </p:spPr>
      </p:pic>
      <p:cxnSp>
        <p:nvCxnSpPr>
          <p:cNvPr id="54" name="Straight Arrow Connector 53"/>
          <p:cNvCxnSpPr>
            <a:stCxn id="7" idx="1"/>
            <a:endCxn id="2" idx="3"/>
          </p:cNvCxnSpPr>
          <p:nvPr/>
        </p:nvCxnSpPr>
        <p:spPr>
          <a:xfrm flipH="1" flipV="1">
            <a:off x="5617647" y="2021413"/>
            <a:ext cx="488650" cy="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/>
          <p:cNvSpPr/>
          <p:nvPr/>
        </p:nvSpPr>
        <p:spPr>
          <a:xfrm>
            <a:off x="5334000" y="2021172"/>
            <a:ext cx="797981" cy="2362200"/>
          </a:xfrm>
          <a:prstGeom prst="arc">
            <a:avLst>
              <a:gd name="adj1" fmla="val 16229881"/>
              <a:gd name="adj2" fmla="val 269064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98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45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AFG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Mosser, Melissa</dc:creator>
  <cp:lastModifiedBy>Mosser, Melissa</cp:lastModifiedBy>
  <cp:revision>29</cp:revision>
  <dcterms:created xsi:type="dcterms:W3CDTF">2016-01-14T18:28:25Z</dcterms:created>
  <dcterms:modified xsi:type="dcterms:W3CDTF">2016-02-05T19:05:54Z</dcterms:modified>
</cp:coreProperties>
</file>